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24"/>
  </p:notesMasterIdLst>
  <p:sldIdLst>
    <p:sldId id="301" r:id="rId2"/>
    <p:sldId id="290" r:id="rId3"/>
    <p:sldId id="258" r:id="rId4"/>
    <p:sldId id="291" r:id="rId5"/>
    <p:sldId id="295" r:id="rId6"/>
    <p:sldId id="296" r:id="rId7"/>
    <p:sldId id="299" r:id="rId8"/>
    <p:sldId id="259" r:id="rId9"/>
    <p:sldId id="261" r:id="rId10"/>
    <p:sldId id="287" r:id="rId11"/>
    <p:sldId id="288" r:id="rId12"/>
    <p:sldId id="280" r:id="rId13"/>
    <p:sldId id="264" r:id="rId14"/>
    <p:sldId id="265" r:id="rId15"/>
    <p:sldId id="300" r:id="rId16"/>
    <p:sldId id="292" r:id="rId17"/>
    <p:sldId id="294" r:id="rId18"/>
    <p:sldId id="274" r:id="rId19"/>
    <p:sldId id="289" r:id="rId20"/>
    <p:sldId id="298" r:id="rId21"/>
    <p:sldId id="297" r:id="rId22"/>
    <p:sldId id="277" r:id="rId23"/>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00CC"/>
    <a:srgbClr val="FF0000"/>
    <a:srgbClr val="FFFF00"/>
    <a:srgbClr val="FFFFFF"/>
    <a:srgbClr val="FFFF99"/>
    <a:srgbClr val="666633"/>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9" autoAdjust="0"/>
    <p:restoredTop sz="94622"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Arial" charset="0"/>
              </a:defRPr>
            </a:lvl1pPr>
          </a:lstStyle>
          <a:p>
            <a:pPr>
              <a:defRPr/>
            </a:pPr>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Arial" charset="0"/>
              </a:defRPr>
            </a:lvl1pPr>
          </a:lstStyle>
          <a:p>
            <a:pPr>
              <a:defRPr/>
            </a:pPr>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Arial" charset="0"/>
              </a:defRPr>
            </a:lvl1pPr>
          </a:lstStyle>
          <a:p>
            <a:pPr>
              <a:defRPr/>
            </a:pPr>
            <a:fld id="{69C46480-102C-4582-8C59-EFF172E2A5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6FDCC161-20C1-4C04-BDE6-6847F4482E9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81320A4E-1AF5-47AA-90CA-039E2815666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2208B34-0D11-42E2-8982-2F657CF88164}"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CFF925B0-E849-4BCD-9576-662182859E8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55531EC-8FED-4D65-9304-F51A13FE237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A9839780-D6FB-4E90-9E63-434ED4D78A3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C095C9B5-309C-406D-8C87-0102CE6128F4}"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ED6838D6-30F8-415F-A435-842D1E093D2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72D15604-0562-4A6C-B5DC-ED62FAF2726D}"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61436AC8-2310-4582-8A36-39D0AE929BED}"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798EF2B3-D999-4E6B-8F21-F40142BCC30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557622F-8BC1-4A19-9D8D-F03E58EDFFF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290F163-C2AC-41C4-94F2-3B151E4001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audio" Target="file:///D:\canhac\Canhac_tn\on_thay_cua_chung_em.mp3" TargetMode="Externa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file:///E:\01227.MPG"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49c6e7f4_1 - spring_resize"/>
          <p:cNvPicPr>
            <a:picLocks noGrp="1" noChangeAspect="1" noChangeArrowheads="1"/>
          </p:cNvPicPr>
          <p:nvPr>
            <p:ph type="ctrTitle"/>
          </p:nvPr>
        </p:nvPicPr>
        <p:blipFill>
          <a:blip r:embed="rId2"/>
          <a:srcRect/>
          <a:stretch>
            <a:fillRect/>
          </a:stretch>
        </p:blipFill>
        <p:spPr>
          <a:xfrm>
            <a:off x="0" y="0"/>
            <a:ext cx="9144000" cy="6858000"/>
          </a:xfrm>
          <a:noFill/>
        </p:spPr>
      </p:pic>
      <p:sp>
        <p:nvSpPr>
          <p:cNvPr id="2051" name="WordArt 5"/>
          <p:cNvSpPr>
            <a:spLocks noChangeArrowheads="1" noChangeShapeType="1" noTextEdit="1"/>
          </p:cNvSpPr>
          <p:nvPr/>
        </p:nvSpPr>
        <p:spPr bwMode="auto">
          <a:xfrm>
            <a:off x="533400" y="304800"/>
            <a:ext cx="8229600" cy="2590800"/>
          </a:xfrm>
          <a:prstGeom prst="rect">
            <a:avLst/>
          </a:prstGeom>
        </p:spPr>
        <p:txBody>
          <a:bodyPr wrap="none" fromWordArt="1">
            <a:prstTxWarp prst="textCanUp">
              <a:avLst>
                <a:gd name="adj" fmla="val 85713"/>
              </a:avLst>
            </a:prstTxWarp>
          </a:bodyPr>
          <a:lstStyle/>
          <a:p>
            <a:pPr algn="ctr"/>
            <a:r>
              <a:rPr lang="vi-VN" sz="3600" kern="10">
                <a:ln w="9525">
                  <a:solidFill>
                    <a:srgbClr val="CC99FF"/>
                  </a:solidFill>
                  <a:round/>
                  <a:headEnd/>
                  <a:tailEnd/>
                </a:ln>
                <a:solidFill>
                  <a:srgbClr val="FF0000"/>
                </a:solidFill>
                <a:effectLst>
                  <a:outerShdw dist="53882" dir="2700000" algn="ctr" rotWithShape="0">
                    <a:srgbClr val="9999FF">
                      <a:alpha val="79999"/>
                    </a:srgbClr>
                  </a:outerShdw>
                </a:effectLst>
                <a:latin typeface="Times New Roman"/>
                <a:cs typeface="Times New Roman"/>
              </a:rPr>
              <a:t>Chào mừng các thầy cô giáo đến dự giờ học</a:t>
            </a:r>
            <a:endParaRPr lang="en-US" sz="3600" kern="10">
              <a:ln w="9525">
                <a:solidFill>
                  <a:srgbClr val="CC99FF"/>
                </a:solidFill>
                <a:round/>
                <a:headEnd/>
                <a:tailEnd/>
              </a:ln>
              <a:solidFill>
                <a:srgbClr val="FF0000"/>
              </a:solidFill>
              <a:effectLst>
                <a:outerShdw dist="53882" dir="2700000" algn="ctr" rotWithShape="0">
                  <a:srgbClr val="9999FF">
                    <a:alpha val="79999"/>
                  </a:srgbClr>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81000" y="304800"/>
            <a:ext cx="8229600" cy="4411663"/>
          </a:xfrm>
          <a:prstGeom prst="rect">
            <a:avLst/>
          </a:prstGeom>
          <a:noFill/>
          <a:ln w="9525">
            <a:noFill/>
            <a:miter lim="800000"/>
            <a:headEnd/>
            <a:tailEnd/>
          </a:ln>
        </p:spPr>
        <p:txBody>
          <a:bodyPr/>
          <a:lstStyle/>
          <a:p>
            <a:pPr marL="342900" indent="-342900" eaLnBrk="1" hangingPunct="1">
              <a:spcBef>
                <a:spcPct val="20000"/>
              </a:spcBef>
              <a:buClr>
                <a:schemeClr val="tx2"/>
              </a:buClr>
              <a:buSzPct val="70000"/>
              <a:buFont typeface="Wingdings" pitchFamily="2" charset="2"/>
              <a:buNone/>
              <a:defRPr/>
            </a:pPr>
            <a:r>
              <a:rPr lang="en-US" sz="2600" kern="0" dirty="0">
                <a:solidFill>
                  <a:srgbClr val="CC0000"/>
                </a:solidFill>
                <a:latin typeface="Times New Roman" pitchFamily="18" charset="0"/>
                <a:cs typeface="Times New Roman" pitchFamily="18" charset="0"/>
              </a:rPr>
              <a:t>* </a:t>
            </a:r>
            <a:r>
              <a:rPr lang="en-US" sz="2600" kern="0" dirty="0" err="1">
                <a:solidFill>
                  <a:srgbClr val="CC0000"/>
                </a:solidFill>
                <a:latin typeface="Times New Roman" pitchFamily="18" charset="0"/>
                <a:cs typeface="Times New Roman" pitchFamily="18" charset="0"/>
              </a:rPr>
              <a:t>Đoạn</a:t>
            </a:r>
            <a:r>
              <a:rPr lang="en-US" sz="2600" kern="0" dirty="0">
                <a:solidFill>
                  <a:srgbClr val="CC0000"/>
                </a:solidFill>
                <a:latin typeface="Times New Roman" pitchFamily="18" charset="0"/>
                <a:cs typeface="Times New Roman" pitchFamily="18" charset="0"/>
              </a:rPr>
              <a:t> </a:t>
            </a:r>
            <a:r>
              <a:rPr lang="en-US" sz="2600" kern="0" dirty="0" err="1">
                <a:solidFill>
                  <a:srgbClr val="CC0000"/>
                </a:solidFill>
                <a:latin typeface="Times New Roman" pitchFamily="18" charset="0"/>
                <a:cs typeface="Times New Roman" pitchFamily="18" charset="0"/>
              </a:rPr>
              <a:t>trích</a:t>
            </a:r>
            <a:r>
              <a:rPr lang="en-US" sz="2600" kern="0" dirty="0">
                <a:solidFill>
                  <a:srgbClr val="CC0000"/>
                </a:solidFill>
                <a:latin typeface="Times New Roman" pitchFamily="18" charset="0"/>
                <a:cs typeface="Times New Roman" pitchFamily="18" charset="0"/>
              </a:rPr>
              <a:t> “</a:t>
            </a:r>
            <a:r>
              <a:rPr lang="en-US" sz="2600" kern="0" dirty="0" err="1">
                <a:solidFill>
                  <a:srgbClr val="CC0000"/>
                </a:solidFill>
                <a:latin typeface="Times New Roman" pitchFamily="18" charset="0"/>
                <a:cs typeface="Times New Roman" pitchFamily="18" charset="0"/>
              </a:rPr>
              <a:t>Thuế</a:t>
            </a:r>
            <a:r>
              <a:rPr lang="en-US" sz="2600" kern="0" dirty="0">
                <a:solidFill>
                  <a:srgbClr val="CC0000"/>
                </a:solidFill>
                <a:latin typeface="Times New Roman" pitchFamily="18" charset="0"/>
                <a:cs typeface="Times New Roman" pitchFamily="18" charset="0"/>
              </a:rPr>
              <a:t> </a:t>
            </a:r>
            <a:r>
              <a:rPr lang="en-US" sz="2600" kern="0" dirty="0" err="1">
                <a:solidFill>
                  <a:srgbClr val="CC0000"/>
                </a:solidFill>
                <a:latin typeface="Times New Roman" pitchFamily="18" charset="0"/>
                <a:cs typeface="Times New Roman" pitchFamily="18" charset="0"/>
              </a:rPr>
              <a:t>máu</a:t>
            </a:r>
            <a:r>
              <a:rPr lang="en-US" sz="2600" kern="0" dirty="0">
                <a:solidFill>
                  <a:srgbClr val="CC0000"/>
                </a:solidFill>
                <a:latin typeface="Times New Roman" pitchFamily="18" charset="0"/>
                <a:cs typeface="Times New Roman" pitchFamily="18" charset="0"/>
              </a:rPr>
              <a:t>”:</a:t>
            </a:r>
          </a:p>
          <a:p>
            <a:pPr marL="342900" indent="-342900" algn="just" eaLnBrk="1" hangingPunct="1">
              <a:spcBef>
                <a:spcPct val="20000"/>
              </a:spcBef>
              <a:buClr>
                <a:schemeClr val="tx2"/>
              </a:buClr>
              <a:buSzPct val="70000"/>
              <a:buFont typeface="Wingdings" pitchFamily="2" charset="2"/>
              <a:buNone/>
              <a:defRPr/>
            </a:pP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Vị</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trí</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chương</a:t>
            </a:r>
            <a:r>
              <a:rPr lang="en-US" sz="2600" kern="0" dirty="0">
                <a:latin typeface="Times New Roman" pitchFamily="18" charset="0"/>
                <a:cs typeface="Times New Roman" pitchFamily="18" charset="0"/>
              </a:rPr>
              <a:t> I </a:t>
            </a:r>
            <a:r>
              <a:rPr lang="en-US" sz="2600" kern="0" dirty="0" err="1">
                <a:latin typeface="Times New Roman" pitchFamily="18" charset="0"/>
                <a:cs typeface="Times New Roman" pitchFamily="18" charset="0"/>
              </a:rPr>
              <a:t>của</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tác</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phẩm</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Bản</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án</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chế</a:t>
            </a:r>
            <a:r>
              <a:rPr lang="en-US" sz="2600" kern="0" dirty="0">
                <a:latin typeface="Times New Roman" pitchFamily="18" charset="0"/>
                <a:cs typeface="Times New Roman" pitchFamily="18" charset="0"/>
              </a:rPr>
              <a:t> </a:t>
            </a:r>
            <a:r>
              <a:rPr lang="vi-VN" sz="2600" kern="0" dirty="0">
                <a:latin typeface="Times New Roman" pitchFamily="18" charset="0"/>
                <a:cs typeface="Times New Roman" pitchFamily="18" charset="0"/>
              </a:rPr>
              <a:t>độ</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thực</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dân</a:t>
            </a:r>
            <a:r>
              <a:rPr lang="en-US" sz="2600" kern="0" dirty="0">
                <a:latin typeface="Times New Roman" pitchFamily="18" charset="0"/>
                <a:cs typeface="Times New Roman" pitchFamily="18" charset="0"/>
              </a:rPr>
              <a:t> </a:t>
            </a:r>
            <a:r>
              <a:rPr lang="en-US" sz="2600" kern="0" dirty="0" err="1">
                <a:latin typeface="Times New Roman" pitchFamily="18" charset="0"/>
                <a:cs typeface="Times New Roman" pitchFamily="18" charset="0"/>
              </a:rPr>
              <a:t>Pháp</a:t>
            </a:r>
            <a:r>
              <a:rPr lang="en-US" sz="2600" kern="0" dirty="0">
                <a:latin typeface="Times New Roman" pitchFamily="18" charset="0"/>
                <a:cs typeface="Times New Roman" pitchFamily="18" charset="0"/>
              </a:rPr>
              <a:t>”.</a:t>
            </a:r>
          </a:p>
        </p:txBody>
      </p:sp>
      <p:pic>
        <p:nvPicPr>
          <p:cNvPr id="11267" name="Picture 4" descr="AnhNAQ1"/>
          <p:cNvPicPr>
            <a:picLocks noChangeAspect="1" noChangeArrowheads="1"/>
          </p:cNvPicPr>
          <p:nvPr/>
        </p:nvPicPr>
        <p:blipFill>
          <a:blip r:embed="rId2"/>
          <a:srcRect/>
          <a:stretch>
            <a:fillRect/>
          </a:stretch>
        </p:blipFill>
        <p:spPr bwMode="auto">
          <a:xfrm>
            <a:off x="304800" y="2514600"/>
            <a:ext cx="4191000" cy="3198813"/>
          </a:xfrm>
          <a:prstGeom prst="rect">
            <a:avLst/>
          </a:prstGeom>
          <a:noFill/>
          <a:ln w="9525">
            <a:solidFill>
              <a:srgbClr val="000000"/>
            </a:solidFill>
            <a:miter lim="800000"/>
            <a:headEnd/>
            <a:tailEnd/>
          </a:ln>
        </p:spPr>
      </p:pic>
      <p:pic>
        <p:nvPicPr>
          <p:cNvPr id="11268" name="Picture 6" descr="40206584-201564sm"/>
          <p:cNvPicPr>
            <a:picLocks noChangeAspect="1" noChangeArrowheads="1"/>
          </p:cNvPicPr>
          <p:nvPr/>
        </p:nvPicPr>
        <p:blipFill>
          <a:blip r:embed="rId3"/>
          <a:srcRect/>
          <a:stretch>
            <a:fillRect/>
          </a:stretch>
        </p:blipFill>
        <p:spPr bwMode="auto">
          <a:xfrm>
            <a:off x="4572000" y="2513013"/>
            <a:ext cx="4191000" cy="3200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81000" y="990600"/>
            <a:ext cx="8305800" cy="4525963"/>
          </a:xfrm>
        </p:spPr>
        <p:txBody>
          <a:bodyPr/>
          <a:lstStyle/>
          <a:p>
            <a:pPr algn="just" eaLnBrk="1" hangingPunct="1">
              <a:buFont typeface="Arial" charset="0"/>
              <a:buNone/>
            </a:pPr>
            <a:r>
              <a:rPr lang="en-US" smtClean="0">
                <a:latin typeface="Times New Roman" pitchFamily="18" charset="0"/>
                <a:cs typeface="Times New Roman" pitchFamily="18" charset="0"/>
              </a:rPr>
              <a:t>        </a:t>
            </a:r>
            <a:r>
              <a:rPr lang="en-US" b="1" smtClean="0">
                <a:solidFill>
                  <a:srgbClr val="FF0000"/>
                </a:solidFill>
                <a:latin typeface="Times New Roman" pitchFamily="18" charset="0"/>
                <a:cs typeface="Times New Roman" pitchFamily="18" charset="0"/>
              </a:rPr>
              <a:t>- Bản xứ: </a:t>
            </a:r>
            <a:r>
              <a:rPr lang="en-US" smtClean="0">
                <a:solidFill>
                  <a:srgbClr val="0C01A1"/>
                </a:solidFill>
                <a:latin typeface="Times New Roman" pitchFamily="18" charset="0"/>
                <a:cs typeface="Times New Roman" pitchFamily="18" charset="0"/>
              </a:rPr>
              <a:t>Bản thân </a:t>
            </a:r>
            <a:r>
              <a:rPr lang="vi-VN" smtClean="0">
                <a:solidFill>
                  <a:srgbClr val="0C01A1"/>
                </a:solidFill>
                <a:latin typeface="Times New Roman" pitchFamily="18" charset="0"/>
                <a:cs typeface="Times New Roman" pitchFamily="18" charset="0"/>
              </a:rPr>
              <a:t>đất</a:t>
            </a:r>
            <a:r>
              <a:rPr lang="en-US" smtClean="0">
                <a:solidFill>
                  <a:srgbClr val="0C01A1"/>
                </a:solidFill>
                <a:latin typeface="Times New Roman" pitchFamily="18" charset="0"/>
                <a:cs typeface="Times New Roman" pitchFamily="18" charset="0"/>
              </a:rPr>
              <a:t> n</a:t>
            </a:r>
            <a:r>
              <a:rPr lang="vi-VN" smtClean="0">
                <a:solidFill>
                  <a:srgbClr val="0C01A1"/>
                </a:solidFill>
                <a:latin typeface="Times New Roman" pitchFamily="18" charset="0"/>
                <a:cs typeface="Times New Roman" pitchFamily="18" charset="0"/>
              </a:rPr>
              <a:t>ước</a:t>
            </a:r>
            <a:r>
              <a:rPr lang="en-US" smtClean="0">
                <a:solidFill>
                  <a:srgbClr val="0C01A1"/>
                </a:solidFill>
                <a:latin typeface="Times New Roman" pitchFamily="18" charset="0"/>
                <a:cs typeface="Times New Roman" pitchFamily="18" charset="0"/>
              </a:rPr>
              <a:t> (thuộc </a:t>
            </a:r>
            <a:r>
              <a:rPr lang="vi-VN" smtClean="0">
                <a:solidFill>
                  <a:srgbClr val="0C01A1"/>
                </a:solidFill>
                <a:latin typeface="Times New Roman" pitchFamily="18" charset="0"/>
                <a:cs typeface="Times New Roman" pitchFamily="18" charset="0"/>
              </a:rPr>
              <a:t>địa</a:t>
            </a:r>
            <a:r>
              <a:rPr lang="en-US" smtClean="0">
                <a:solidFill>
                  <a:srgbClr val="0C01A1"/>
                </a:solidFill>
                <a:latin typeface="Times New Roman" pitchFamily="18" charset="0"/>
                <a:cs typeface="Times New Roman" pitchFamily="18" charset="0"/>
              </a:rPr>
              <a:t>) </a:t>
            </a:r>
            <a:r>
              <a:rPr lang="vi-VN" smtClean="0">
                <a:solidFill>
                  <a:srgbClr val="0C01A1"/>
                </a:solidFill>
                <a:latin typeface="Times New Roman" pitchFamily="18" charset="0"/>
                <a:cs typeface="Times New Roman" pitchFamily="18" charset="0"/>
              </a:rPr>
              <a:t>được</a:t>
            </a:r>
            <a:r>
              <a:rPr lang="en-US" smtClean="0">
                <a:solidFill>
                  <a:srgbClr val="0C01A1"/>
                </a:solidFill>
                <a:latin typeface="Times New Roman" pitchFamily="18" charset="0"/>
                <a:cs typeface="Times New Roman" pitchFamily="18" charset="0"/>
              </a:rPr>
              <a:t> nói </a:t>
            </a:r>
            <a:r>
              <a:rPr lang="vi-VN" smtClean="0">
                <a:solidFill>
                  <a:srgbClr val="0C01A1"/>
                </a:solidFill>
                <a:latin typeface="Times New Roman" pitchFamily="18" charset="0"/>
                <a:cs typeface="Times New Roman" pitchFamily="18" charset="0"/>
              </a:rPr>
              <a:t>đế</a:t>
            </a:r>
            <a:r>
              <a:rPr lang="en-US" smtClean="0">
                <a:solidFill>
                  <a:srgbClr val="0C01A1"/>
                </a:solidFill>
                <a:latin typeface="Times New Roman" pitchFamily="18" charset="0"/>
                <a:cs typeface="Times New Roman" pitchFamily="18" charset="0"/>
              </a:rPr>
              <a:t>n. Từ này th</a:t>
            </a:r>
            <a:r>
              <a:rPr lang="vi-VN" smtClean="0">
                <a:solidFill>
                  <a:srgbClr val="0C01A1"/>
                </a:solidFill>
                <a:latin typeface="Times New Roman" pitchFamily="18" charset="0"/>
                <a:cs typeface="Times New Roman" pitchFamily="18" charset="0"/>
              </a:rPr>
              <a:t>ường</a:t>
            </a:r>
            <a:r>
              <a:rPr lang="en-US" smtClean="0">
                <a:solidFill>
                  <a:srgbClr val="0C01A1"/>
                </a:solidFill>
                <a:latin typeface="Times New Roman" pitchFamily="18" charset="0"/>
                <a:cs typeface="Times New Roman" pitchFamily="18" charset="0"/>
              </a:rPr>
              <a:t> dùng sau danh từ (dân bản xứ, ng</a:t>
            </a:r>
            <a:r>
              <a:rPr lang="vi-VN" smtClean="0">
                <a:solidFill>
                  <a:srgbClr val="0C01A1"/>
                </a:solidFill>
                <a:latin typeface="Times New Roman" pitchFamily="18" charset="0"/>
                <a:cs typeface="Times New Roman" pitchFamily="18" charset="0"/>
              </a:rPr>
              <a:t>ười</a:t>
            </a:r>
            <a:r>
              <a:rPr lang="en-US" smtClean="0">
                <a:solidFill>
                  <a:srgbClr val="0C01A1"/>
                </a:solidFill>
                <a:latin typeface="Times New Roman" pitchFamily="18" charset="0"/>
                <a:cs typeface="Times New Roman" pitchFamily="18" charset="0"/>
              </a:rPr>
              <a:t> bản xứ) với hàm ý khinh miệt theo quan </a:t>
            </a:r>
            <a:r>
              <a:rPr lang="vi-VN" smtClean="0">
                <a:solidFill>
                  <a:srgbClr val="0C01A1"/>
                </a:solidFill>
                <a:latin typeface="Times New Roman" pitchFamily="18" charset="0"/>
                <a:cs typeface="Times New Roman" pitchFamily="18" charset="0"/>
              </a:rPr>
              <a:t>đ</a:t>
            </a:r>
            <a:r>
              <a:rPr lang="en-US" smtClean="0">
                <a:solidFill>
                  <a:srgbClr val="0C01A1"/>
                </a:solidFill>
                <a:latin typeface="Times New Roman" pitchFamily="18" charset="0"/>
                <a:cs typeface="Times New Roman" pitchFamily="18" charset="0"/>
              </a:rPr>
              <a:t>iểm của chủ nghĩa thực dân.</a:t>
            </a:r>
          </a:p>
          <a:p>
            <a:pPr algn="just" eaLnBrk="1" hangingPunct="1">
              <a:buFont typeface="Arial" charset="0"/>
              <a:buNone/>
            </a:pPr>
            <a:r>
              <a:rPr lang="en-US" smtClean="0">
                <a:solidFill>
                  <a:srgbClr val="0C01A1"/>
                </a:solidFill>
                <a:latin typeface="Times New Roman" pitchFamily="18" charset="0"/>
                <a:cs typeface="Times New Roman" pitchFamily="18" charset="0"/>
              </a:rPr>
              <a:t>        </a:t>
            </a:r>
            <a:r>
              <a:rPr lang="en-US" b="1" smtClean="0">
                <a:solidFill>
                  <a:srgbClr val="FF0000"/>
                </a:solidFill>
                <a:latin typeface="Times New Roman" pitchFamily="18" charset="0"/>
                <a:cs typeface="Times New Roman" pitchFamily="18" charset="0"/>
              </a:rPr>
              <a:t>- An-nam-mít:</a:t>
            </a:r>
            <a:r>
              <a:rPr lang="en-US" smtClean="0">
                <a:solidFill>
                  <a:srgbClr val="0C01A1"/>
                </a:solidFill>
                <a:latin typeface="Times New Roman" pitchFamily="18" charset="0"/>
                <a:cs typeface="Times New Roman" pitchFamily="18" charset="0"/>
              </a:rPr>
              <a:t> Cách gọi ng</a:t>
            </a:r>
            <a:r>
              <a:rPr lang="vi-VN" smtClean="0">
                <a:solidFill>
                  <a:srgbClr val="0C01A1"/>
                </a:solidFill>
                <a:latin typeface="Times New Roman" pitchFamily="18" charset="0"/>
                <a:cs typeface="Times New Roman" pitchFamily="18" charset="0"/>
              </a:rPr>
              <a:t>ười</a:t>
            </a:r>
            <a:r>
              <a:rPr lang="en-US" smtClean="0">
                <a:solidFill>
                  <a:srgbClr val="0C01A1"/>
                </a:solidFill>
                <a:latin typeface="Times New Roman" pitchFamily="18" charset="0"/>
                <a:cs typeface="Times New Roman" pitchFamily="18" charset="0"/>
              </a:rPr>
              <a:t> Việt Nam với thái </a:t>
            </a:r>
            <a:r>
              <a:rPr lang="vi-VN" smtClean="0">
                <a:solidFill>
                  <a:srgbClr val="0C01A1"/>
                </a:solidFill>
                <a:latin typeface="Times New Roman" pitchFamily="18" charset="0"/>
                <a:cs typeface="Times New Roman" pitchFamily="18" charset="0"/>
              </a:rPr>
              <a:t>độ</a:t>
            </a:r>
            <a:r>
              <a:rPr lang="en-US" smtClean="0">
                <a:solidFill>
                  <a:srgbClr val="0C01A1"/>
                </a:solidFill>
                <a:latin typeface="Times New Roman" pitchFamily="18" charset="0"/>
                <a:cs typeface="Times New Roman" pitchFamily="18" charset="0"/>
              </a:rPr>
              <a:t> khinh miệt của thực dân Pháp. Ở </a:t>
            </a:r>
            <a:r>
              <a:rPr lang="vi-VN" smtClean="0">
                <a:solidFill>
                  <a:srgbClr val="0C01A1"/>
                </a:solidFill>
                <a:latin typeface="Times New Roman" pitchFamily="18" charset="0"/>
                <a:cs typeface="Times New Roman" pitchFamily="18" charset="0"/>
              </a:rPr>
              <a:t>đâ</a:t>
            </a:r>
            <a:r>
              <a:rPr lang="en-US" smtClean="0">
                <a:solidFill>
                  <a:srgbClr val="0C01A1"/>
                </a:solidFill>
                <a:latin typeface="Times New Roman" pitchFamily="18" charset="0"/>
                <a:cs typeface="Times New Roman" pitchFamily="18" charset="0"/>
              </a:rPr>
              <a:t>y Nguyễn Ái Quốc dùng trong ngoặc kép với dụng ý nhại lại cách gọi ấy.</a:t>
            </a:r>
          </a:p>
          <a:p>
            <a:pPr eaLnBrk="1" hangingPunct="1"/>
            <a:endParaRPr lang="en-US" smtClean="0">
              <a:solidFill>
                <a:srgbClr val="0C01A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4294967295"/>
          </p:nvPr>
        </p:nvSpPr>
        <p:spPr>
          <a:xfrm>
            <a:off x="0" y="228600"/>
            <a:ext cx="8915400" cy="6400800"/>
          </a:xfrm>
        </p:spPr>
        <p:txBody>
          <a:bodyPr/>
          <a:lstStyle/>
          <a:p>
            <a:pPr eaLnBrk="1" hangingPunct="1">
              <a:buFont typeface="Wingdings" pitchFamily="2" charset="2"/>
              <a:buNone/>
            </a:pPr>
            <a:endParaRPr lang="en-US" sz="1900" smtClean="0">
              <a:solidFill>
                <a:schemeClr val="accent2"/>
              </a:solidFill>
            </a:endParaRPr>
          </a:p>
          <a:p>
            <a:pPr eaLnBrk="1" hangingPunct="1">
              <a:buFont typeface="Wingdings" pitchFamily="2" charset="2"/>
              <a:buNone/>
            </a:pPr>
            <a:r>
              <a:rPr lang="en-US" sz="1900" smtClean="0"/>
              <a:t>                                        </a:t>
            </a:r>
            <a:endParaRPr lang="en-US" sz="1900" b="1" smtClean="0"/>
          </a:p>
        </p:txBody>
      </p:sp>
      <p:sp>
        <p:nvSpPr>
          <p:cNvPr id="11267" name="Rectangle 3"/>
          <p:cNvSpPr>
            <a:spLocks noChangeArrowheads="1"/>
          </p:cNvSpPr>
          <p:nvPr/>
        </p:nvSpPr>
        <p:spPr bwMode="auto">
          <a:xfrm>
            <a:off x="3276600" y="914400"/>
            <a:ext cx="2895600" cy="1066800"/>
          </a:xfrm>
          <a:prstGeom prst="rect">
            <a:avLst/>
          </a:prstGeom>
          <a:solidFill>
            <a:srgbClr val="FFFF66"/>
          </a:solidFill>
          <a:ln w="28575">
            <a:solidFill>
              <a:srgbClr val="FF0000">
                <a:alpha val="98038"/>
              </a:srgbClr>
            </a:solidFill>
            <a:miter lim="800000"/>
            <a:headEnd/>
            <a:tailEnd/>
          </a:ln>
        </p:spPr>
        <p:txBody>
          <a:bodyPr wrap="none" anchor="ctr"/>
          <a:lstStyle/>
          <a:p>
            <a:pPr algn="ctr"/>
            <a:r>
              <a:rPr lang="en-US" sz="2400" b="1">
                <a:solidFill>
                  <a:srgbClr val="FF0000"/>
                </a:solidFill>
              </a:rPr>
              <a:t>THUẾ MÁU</a:t>
            </a:r>
          </a:p>
        </p:txBody>
      </p:sp>
      <p:sp>
        <p:nvSpPr>
          <p:cNvPr id="11268" name="Line 4"/>
          <p:cNvSpPr>
            <a:spLocks noChangeShapeType="1"/>
          </p:cNvSpPr>
          <p:nvPr/>
        </p:nvSpPr>
        <p:spPr bwMode="auto">
          <a:xfrm flipH="1">
            <a:off x="1905000" y="1981200"/>
            <a:ext cx="2743200" cy="1524000"/>
          </a:xfrm>
          <a:prstGeom prst="line">
            <a:avLst/>
          </a:prstGeom>
          <a:noFill/>
          <a:ln w="9525">
            <a:solidFill>
              <a:schemeClr val="tx1"/>
            </a:solidFill>
            <a:round/>
            <a:headEnd/>
            <a:tailEnd type="triangle" w="med" len="med"/>
          </a:ln>
        </p:spPr>
        <p:txBody>
          <a:bodyPr/>
          <a:lstStyle/>
          <a:p>
            <a:endParaRPr lang="en-US"/>
          </a:p>
        </p:txBody>
      </p:sp>
      <p:sp>
        <p:nvSpPr>
          <p:cNvPr id="11269" name="Line 5"/>
          <p:cNvSpPr>
            <a:spLocks noChangeShapeType="1"/>
          </p:cNvSpPr>
          <p:nvPr/>
        </p:nvSpPr>
        <p:spPr bwMode="auto">
          <a:xfrm>
            <a:off x="4648200" y="1981200"/>
            <a:ext cx="0" cy="2286000"/>
          </a:xfrm>
          <a:prstGeom prst="line">
            <a:avLst/>
          </a:prstGeom>
          <a:noFill/>
          <a:ln w="9525">
            <a:solidFill>
              <a:schemeClr val="tx1"/>
            </a:solidFill>
            <a:round/>
            <a:headEnd/>
            <a:tailEnd type="triangle" w="med" len="med"/>
          </a:ln>
        </p:spPr>
        <p:txBody>
          <a:bodyPr/>
          <a:lstStyle/>
          <a:p>
            <a:endParaRPr lang="en-US"/>
          </a:p>
        </p:txBody>
      </p:sp>
      <p:sp>
        <p:nvSpPr>
          <p:cNvPr id="11270" name="Line 6"/>
          <p:cNvSpPr>
            <a:spLocks noChangeShapeType="1"/>
          </p:cNvSpPr>
          <p:nvPr/>
        </p:nvSpPr>
        <p:spPr bwMode="auto">
          <a:xfrm>
            <a:off x="4648200" y="1981200"/>
            <a:ext cx="2743200" cy="1600200"/>
          </a:xfrm>
          <a:prstGeom prst="line">
            <a:avLst/>
          </a:prstGeom>
          <a:noFill/>
          <a:ln w="9525">
            <a:solidFill>
              <a:schemeClr val="tx1"/>
            </a:solidFill>
            <a:round/>
            <a:headEnd/>
            <a:tailEnd type="triangle" w="med" len="med"/>
          </a:ln>
        </p:spPr>
        <p:txBody>
          <a:bodyPr/>
          <a:lstStyle/>
          <a:p>
            <a:endParaRPr lang="en-US"/>
          </a:p>
        </p:txBody>
      </p:sp>
      <p:sp>
        <p:nvSpPr>
          <p:cNvPr id="11271" name="Oval 7"/>
          <p:cNvSpPr>
            <a:spLocks noChangeArrowheads="1"/>
          </p:cNvSpPr>
          <p:nvPr/>
        </p:nvSpPr>
        <p:spPr bwMode="auto">
          <a:xfrm>
            <a:off x="381000" y="3505200"/>
            <a:ext cx="2514600" cy="1600200"/>
          </a:xfrm>
          <a:prstGeom prst="ellipse">
            <a:avLst/>
          </a:prstGeom>
          <a:solidFill>
            <a:srgbClr val="FFFF66"/>
          </a:solidFill>
          <a:ln w="9525">
            <a:solidFill>
              <a:schemeClr val="tx1"/>
            </a:solidFill>
            <a:round/>
            <a:headEnd/>
            <a:tailEnd/>
          </a:ln>
        </p:spPr>
        <p:txBody>
          <a:bodyPr wrap="none" anchor="ctr"/>
          <a:lstStyle/>
          <a:p>
            <a:pPr marL="457200" indent="-457200" algn="ctr"/>
            <a:r>
              <a:rPr lang="en-US" sz="2000" b="1">
                <a:solidFill>
                  <a:srgbClr val="FF0000"/>
                </a:solidFill>
              </a:rPr>
              <a:t>I. Chiến tranh và</a:t>
            </a:r>
          </a:p>
          <a:p>
            <a:pPr marL="457200" indent="-457200" algn="ctr"/>
            <a:r>
              <a:rPr lang="en-US" sz="2000" b="1">
                <a:solidFill>
                  <a:srgbClr val="FF0000"/>
                </a:solidFill>
              </a:rPr>
              <a:t>“Người bản xứ”</a:t>
            </a:r>
          </a:p>
        </p:txBody>
      </p:sp>
      <p:sp>
        <p:nvSpPr>
          <p:cNvPr id="11272" name="Oval 8"/>
          <p:cNvSpPr>
            <a:spLocks noChangeArrowheads="1"/>
          </p:cNvSpPr>
          <p:nvPr/>
        </p:nvSpPr>
        <p:spPr bwMode="auto">
          <a:xfrm>
            <a:off x="3048000" y="4267200"/>
            <a:ext cx="3276600" cy="1676400"/>
          </a:xfrm>
          <a:prstGeom prst="ellipse">
            <a:avLst/>
          </a:prstGeom>
          <a:solidFill>
            <a:srgbClr val="FFFF66"/>
          </a:solidFill>
          <a:ln w="9525">
            <a:solidFill>
              <a:schemeClr val="tx1"/>
            </a:solidFill>
            <a:round/>
            <a:headEnd/>
            <a:tailEnd/>
          </a:ln>
        </p:spPr>
        <p:txBody>
          <a:bodyPr wrap="none" anchor="ctr"/>
          <a:lstStyle/>
          <a:p>
            <a:pPr algn="ctr"/>
            <a:r>
              <a:rPr lang="en-US" sz="2000" b="1">
                <a:solidFill>
                  <a:srgbClr val="FF0000"/>
                </a:solidFill>
              </a:rPr>
              <a:t>II. Chế độ lính tình nguyện</a:t>
            </a:r>
          </a:p>
        </p:txBody>
      </p:sp>
      <p:sp>
        <p:nvSpPr>
          <p:cNvPr id="11273" name="Oval 9"/>
          <p:cNvSpPr>
            <a:spLocks noChangeArrowheads="1"/>
          </p:cNvSpPr>
          <p:nvPr/>
        </p:nvSpPr>
        <p:spPr bwMode="auto">
          <a:xfrm>
            <a:off x="6324600" y="3581400"/>
            <a:ext cx="2514600" cy="1524000"/>
          </a:xfrm>
          <a:prstGeom prst="ellipse">
            <a:avLst/>
          </a:prstGeom>
          <a:solidFill>
            <a:srgbClr val="FFFF66"/>
          </a:solidFill>
          <a:ln w="9525">
            <a:solidFill>
              <a:schemeClr val="tx1"/>
            </a:solidFill>
            <a:round/>
            <a:headEnd/>
            <a:tailEnd/>
          </a:ln>
        </p:spPr>
        <p:txBody>
          <a:bodyPr wrap="none" anchor="ctr"/>
          <a:lstStyle/>
          <a:p>
            <a:pPr algn="ctr"/>
            <a:r>
              <a:rPr lang="en-US" sz="2000" b="1">
                <a:solidFill>
                  <a:srgbClr val="FF0000"/>
                </a:solidFill>
              </a:rPr>
              <a:t>III. Kết quả của sự </a:t>
            </a:r>
          </a:p>
          <a:p>
            <a:pPr algn="ctr"/>
            <a:r>
              <a:rPr lang="en-US" sz="2000" b="1">
                <a:solidFill>
                  <a:srgbClr val="FF0000"/>
                </a:solidFill>
              </a:rPr>
              <a:t>hi sinh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dissolve">
                                      <p:cBhvr>
                                        <p:cTn id="7" dur="1000"/>
                                        <p:tgtEl>
                                          <p:spTgt spid="1126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268"/>
                                        </p:tgtEl>
                                        <p:attrNameLst>
                                          <p:attrName>style.visibility</p:attrName>
                                        </p:attrNameLst>
                                      </p:cBhvr>
                                      <p:to>
                                        <p:strVal val="visible"/>
                                      </p:to>
                                    </p:set>
                                    <p:animEffect transition="in" filter="blinds(horizontal)">
                                      <p:cBhvr>
                                        <p:cTn id="10" dur="500"/>
                                        <p:tgtEl>
                                          <p:spTgt spid="1126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271"/>
                                        </p:tgtEl>
                                        <p:attrNameLst>
                                          <p:attrName>style.visibility</p:attrName>
                                        </p:attrNameLst>
                                      </p:cBhvr>
                                      <p:to>
                                        <p:strVal val="visible"/>
                                      </p:to>
                                    </p:set>
                                    <p:animEffect transition="in" filter="blinds(horizontal)">
                                      <p:cBhvr>
                                        <p:cTn id="13" dur="500"/>
                                        <p:tgtEl>
                                          <p:spTgt spid="1127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269"/>
                                        </p:tgtEl>
                                        <p:attrNameLst>
                                          <p:attrName>style.visibility</p:attrName>
                                        </p:attrNameLst>
                                      </p:cBhvr>
                                      <p:to>
                                        <p:strVal val="visible"/>
                                      </p:to>
                                    </p:set>
                                    <p:animEffect transition="in" filter="blinds(horizontal)">
                                      <p:cBhvr>
                                        <p:cTn id="16" dur="500"/>
                                        <p:tgtEl>
                                          <p:spTgt spid="1126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1272"/>
                                        </p:tgtEl>
                                        <p:attrNameLst>
                                          <p:attrName>style.visibility</p:attrName>
                                        </p:attrNameLst>
                                      </p:cBhvr>
                                      <p:to>
                                        <p:strVal val="visible"/>
                                      </p:to>
                                    </p:set>
                                    <p:animEffect transition="in" filter="blinds(horizontal)">
                                      <p:cBhvr>
                                        <p:cTn id="19" dur="500"/>
                                        <p:tgtEl>
                                          <p:spTgt spid="1127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blinds(horizontal)">
                                      <p:cBhvr>
                                        <p:cTn id="22" dur="500"/>
                                        <p:tgtEl>
                                          <p:spTgt spid="1127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273"/>
                                        </p:tgtEl>
                                        <p:attrNameLst>
                                          <p:attrName>style.visibility</p:attrName>
                                        </p:attrNameLst>
                                      </p:cBhvr>
                                      <p:to>
                                        <p:strVal val="visible"/>
                                      </p:to>
                                    </p:set>
                                    <p:animEffect transition="in" filter="blinds(horizontal)">
                                      <p:cBhvr>
                                        <p:cTn id="25" dur="5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P spid="11268" grpId="0" animBg="1"/>
      <p:bldP spid="11269" grpId="0" animBg="1"/>
      <p:bldP spid="11270" grpId="0" animBg="1"/>
      <p:bldP spid="11271" grpId="0" animBg="1"/>
      <p:bldP spid="11272" grpId="0" animBg="1"/>
      <p:bldP spid="1127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1371600"/>
          </a:xfrm>
          <a:prstGeom prst="rect">
            <a:avLst/>
          </a:prstGeom>
          <a:solidFill>
            <a:srgbClr val="FFFF66"/>
          </a:solidFill>
          <a:ln w="9525">
            <a:solidFill>
              <a:srgbClr val="FF0000"/>
            </a:solidFill>
            <a:miter lim="800000"/>
            <a:headEnd/>
            <a:tailEnd/>
          </a:ln>
        </p:spPr>
        <p:txBody>
          <a:bodyPr anchor="b"/>
          <a:lstStyle/>
          <a:p>
            <a:pPr algn="just"/>
            <a:r>
              <a:rPr lang="en-US" sz="2800" b="1">
                <a:solidFill>
                  <a:srgbClr val="FF0000"/>
                </a:solidFill>
                <a:latin typeface="Times New Roman" pitchFamily="18" charset="0"/>
                <a:cs typeface="Times New Roman" pitchFamily="18" charset="0"/>
              </a:rPr>
              <a:t>      ? So sánh thái </a:t>
            </a:r>
            <a:r>
              <a:rPr lang="vi-VN" sz="2800" b="1">
                <a:solidFill>
                  <a:srgbClr val="FF0000"/>
                </a:solidFill>
                <a:latin typeface="Times New Roman" pitchFamily="18" charset="0"/>
                <a:cs typeface="Times New Roman" pitchFamily="18" charset="0"/>
              </a:rPr>
              <a:t>độ</a:t>
            </a:r>
            <a:r>
              <a:rPr lang="en-US" sz="2800" b="1">
                <a:solidFill>
                  <a:srgbClr val="FF0000"/>
                </a:solidFill>
                <a:latin typeface="Times New Roman" pitchFamily="18" charset="0"/>
                <a:cs typeface="Times New Roman" pitchFamily="18" charset="0"/>
              </a:rPr>
              <a:t> </a:t>
            </a:r>
            <a:r>
              <a:rPr lang="en-US" sz="2800">
                <a:solidFill>
                  <a:srgbClr val="0C01A1"/>
                </a:solidFill>
                <a:latin typeface="Times New Roman" pitchFamily="18" charset="0"/>
                <a:cs typeface="Times New Roman" pitchFamily="18" charset="0"/>
              </a:rPr>
              <a:t>của các quan cai trị thực dân </a:t>
            </a:r>
            <a:r>
              <a:rPr lang="vi-VN" sz="2800">
                <a:solidFill>
                  <a:srgbClr val="0C01A1"/>
                </a:solidFill>
                <a:latin typeface="Times New Roman" pitchFamily="18" charset="0"/>
                <a:cs typeface="Times New Roman" pitchFamily="18" charset="0"/>
              </a:rPr>
              <a:t>đối</a:t>
            </a:r>
            <a:r>
              <a:rPr lang="en-US" sz="2800">
                <a:solidFill>
                  <a:srgbClr val="0C01A1"/>
                </a:solidFill>
                <a:latin typeface="Times New Roman" pitchFamily="18" charset="0"/>
                <a:cs typeface="Times New Roman" pitchFamily="18" charset="0"/>
              </a:rPr>
              <a:t> với ng</a:t>
            </a:r>
            <a:r>
              <a:rPr lang="vi-VN" sz="2800">
                <a:solidFill>
                  <a:srgbClr val="0C01A1"/>
                </a:solidFill>
                <a:latin typeface="Times New Roman" pitchFamily="18" charset="0"/>
                <a:cs typeface="Times New Roman" pitchFamily="18" charset="0"/>
              </a:rPr>
              <a:t>ười</a:t>
            </a:r>
            <a:r>
              <a:rPr lang="en-US" sz="2800">
                <a:solidFill>
                  <a:srgbClr val="0C01A1"/>
                </a:solidFill>
                <a:latin typeface="Times New Roman" pitchFamily="18" charset="0"/>
                <a:cs typeface="Times New Roman" pitchFamily="18" charset="0"/>
              </a:rPr>
              <a:t> dân thuộc </a:t>
            </a:r>
            <a:r>
              <a:rPr lang="vi-VN" sz="2800">
                <a:solidFill>
                  <a:srgbClr val="0C01A1"/>
                </a:solidFill>
                <a:latin typeface="Times New Roman" pitchFamily="18" charset="0"/>
                <a:cs typeface="Times New Roman" pitchFamily="18" charset="0"/>
              </a:rPr>
              <a:t>địa</a:t>
            </a:r>
            <a:r>
              <a:rPr lang="en-US" sz="2800">
                <a:solidFill>
                  <a:srgbClr val="0C01A1"/>
                </a:solidFill>
                <a:latin typeface="Times New Roman" pitchFamily="18" charset="0"/>
                <a:cs typeface="Times New Roman" pitchFamily="18" charset="0"/>
              </a:rPr>
              <a:t> ở hai thời </a:t>
            </a:r>
            <a:r>
              <a:rPr lang="vi-VN" sz="2800">
                <a:solidFill>
                  <a:srgbClr val="0C01A1"/>
                </a:solidFill>
                <a:latin typeface="Times New Roman" pitchFamily="18" charset="0"/>
                <a:cs typeface="Times New Roman" pitchFamily="18" charset="0"/>
              </a:rPr>
              <a:t>đ</a:t>
            </a:r>
            <a:r>
              <a:rPr lang="en-US" sz="2800">
                <a:solidFill>
                  <a:srgbClr val="0C01A1"/>
                </a:solidFill>
                <a:latin typeface="Times New Roman" pitchFamily="18" charset="0"/>
                <a:cs typeface="Times New Roman" pitchFamily="18" charset="0"/>
              </a:rPr>
              <a:t>iểm</a:t>
            </a:r>
            <a:r>
              <a:rPr lang="en-US" sz="2800" b="1">
                <a:solidFill>
                  <a:srgbClr val="FF0000"/>
                </a:solidFill>
                <a:latin typeface="Times New Roman" pitchFamily="18" charset="0"/>
                <a:cs typeface="Times New Roman" pitchFamily="18" charset="0"/>
              </a:rPr>
              <a:t>: tr</a:t>
            </a:r>
            <a:r>
              <a:rPr lang="vi-VN" sz="2800" b="1">
                <a:solidFill>
                  <a:srgbClr val="FF0000"/>
                </a:solidFill>
                <a:latin typeface="Times New Roman" pitchFamily="18" charset="0"/>
                <a:cs typeface="Times New Roman" pitchFamily="18" charset="0"/>
              </a:rPr>
              <a:t>ước</a:t>
            </a:r>
            <a:r>
              <a:rPr lang="en-US" sz="2800" b="1">
                <a:solidFill>
                  <a:srgbClr val="FF0000"/>
                </a:solidFill>
                <a:latin typeface="Times New Roman" pitchFamily="18" charset="0"/>
                <a:cs typeface="Times New Roman" pitchFamily="18" charset="0"/>
              </a:rPr>
              <a:t> </a:t>
            </a:r>
            <a:r>
              <a:rPr lang="en-US" sz="2800">
                <a:solidFill>
                  <a:srgbClr val="0C01A1"/>
                </a:solidFill>
                <a:latin typeface="Times New Roman" pitchFamily="18" charset="0"/>
                <a:cs typeface="Times New Roman" pitchFamily="18" charset="0"/>
              </a:rPr>
              <a:t>và</a:t>
            </a:r>
            <a:r>
              <a:rPr lang="en-US" sz="2800" b="1">
                <a:solidFill>
                  <a:srgbClr val="FF0000"/>
                </a:solidFill>
                <a:latin typeface="Times New Roman" pitchFamily="18" charset="0"/>
                <a:cs typeface="Times New Roman" pitchFamily="18" charset="0"/>
              </a:rPr>
              <a:t> sau khi </a:t>
            </a:r>
            <a:r>
              <a:rPr lang="en-US" sz="2800">
                <a:solidFill>
                  <a:srgbClr val="0C01A1"/>
                </a:solidFill>
                <a:latin typeface="Times New Roman" pitchFamily="18" charset="0"/>
                <a:cs typeface="Times New Roman" pitchFamily="18" charset="0"/>
              </a:rPr>
              <a:t>có chiến tranh xảy ra?</a:t>
            </a:r>
          </a:p>
        </p:txBody>
      </p:sp>
      <p:cxnSp>
        <p:nvCxnSpPr>
          <p:cNvPr id="10" name="Straight Connector 9"/>
          <p:cNvCxnSpPr/>
          <p:nvPr/>
        </p:nvCxnSpPr>
        <p:spPr>
          <a:xfrm>
            <a:off x="4572000" y="1447800"/>
            <a:ext cx="0" cy="2438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2292" name="TextBox 10"/>
          <p:cNvSpPr txBox="1">
            <a:spLocks noChangeArrowheads="1"/>
          </p:cNvSpPr>
          <p:nvPr/>
        </p:nvSpPr>
        <p:spPr bwMode="auto">
          <a:xfrm>
            <a:off x="533400" y="1447800"/>
            <a:ext cx="36576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TRƯỚC CHIẾN TRANH</a:t>
            </a:r>
          </a:p>
        </p:txBody>
      </p:sp>
      <p:sp>
        <p:nvSpPr>
          <p:cNvPr id="12293" name="TextBox 11"/>
          <p:cNvSpPr txBox="1">
            <a:spLocks noChangeArrowheads="1"/>
          </p:cNvSpPr>
          <p:nvPr/>
        </p:nvSpPr>
        <p:spPr bwMode="auto">
          <a:xfrm>
            <a:off x="4724400" y="1447800"/>
            <a:ext cx="41910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KHI CHIẾN TRANH NỔ RA</a:t>
            </a:r>
          </a:p>
        </p:txBody>
      </p:sp>
      <p:sp>
        <p:nvSpPr>
          <p:cNvPr id="14" name="Rectangle 2"/>
          <p:cNvSpPr>
            <a:spLocks noGrp="1" noChangeArrowheads="1"/>
          </p:cNvSpPr>
          <p:nvPr>
            <p:ph type="title"/>
          </p:nvPr>
        </p:nvSpPr>
        <p:spPr>
          <a:xfrm>
            <a:off x="228600" y="3962400"/>
            <a:ext cx="8763000" cy="2133600"/>
          </a:xfrm>
        </p:spPr>
        <p:txBody>
          <a:bodyPr/>
          <a:lstStyle/>
          <a:p>
            <a:pPr algn="just" eaLnBrk="1" hangingPunct="1"/>
            <a:r>
              <a:rPr lang="en-US" sz="3600" b="1" smtClean="0">
                <a:solidFill>
                  <a:srgbClr val="0C01A1"/>
                </a:solidFill>
                <a:latin typeface="Times New Roman" pitchFamily="18" charset="0"/>
                <a:cs typeface="Times New Roman" pitchFamily="18" charset="0"/>
              </a:rPr>
              <a:t>       =&gt; Chính quyền thực dân muốn </a:t>
            </a:r>
            <a:r>
              <a:rPr lang="en-US" sz="3600" b="1" smtClean="0">
                <a:solidFill>
                  <a:srgbClr val="FF0000"/>
                </a:solidFill>
                <a:latin typeface="Times New Roman" pitchFamily="18" charset="0"/>
                <a:cs typeface="Times New Roman" pitchFamily="18" charset="0"/>
              </a:rPr>
              <a:t>lợi dụng </a:t>
            </a:r>
            <a:r>
              <a:rPr lang="en-US" sz="3600" b="1" smtClean="0">
                <a:solidFill>
                  <a:srgbClr val="0C01A1"/>
                </a:solidFill>
                <a:latin typeface="Times New Roman" pitchFamily="18" charset="0"/>
                <a:cs typeface="Times New Roman" pitchFamily="18" charset="0"/>
              </a:rPr>
              <a:t>xương máu của họ, biến họ thành vật </a:t>
            </a:r>
            <a:r>
              <a:rPr lang="en-US" sz="3600" b="1" smtClean="0">
                <a:solidFill>
                  <a:srgbClr val="FF0000"/>
                </a:solidFill>
                <a:latin typeface="Times New Roman" pitchFamily="18" charset="0"/>
                <a:cs typeface="Times New Roman" pitchFamily="18" charset="0"/>
              </a:rPr>
              <a:t>hi sinh</a:t>
            </a:r>
            <a:r>
              <a:rPr lang="en-US" sz="3200" b="1" smtClean="0">
                <a:solidFill>
                  <a:srgbClr val="FF0000"/>
                </a:solidFill>
                <a:latin typeface="Times New Roman" pitchFamily="18" charset="0"/>
                <a:cs typeface="Times New Roman" pitchFamily="18" charset="0"/>
              </a:rPr>
              <a:t> </a:t>
            </a:r>
            <a:r>
              <a:rPr lang="en-US" b="1" smtClean="0">
                <a:solidFill>
                  <a:srgbClr val="0C01A1"/>
                </a:solidFill>
                <a:latin typeface="Times New Roman" pitchFamily="18" charset="0"/>
                <a:cs typeface="Times New Roman" pitchFamily="18" charset="0"/>
              </a:rPr>
              <a:t>→</a:t>
            </a:r>
            <a:r>
              <a:rPr lang="en-US" sz="3200" b="1" smtClean="0">
                <a:solidFill>
                  <a:srgbClr val="0C01A1"/>
                </a:solidFill>
                <a:latin typeface="Times New Roman" pitchFamily="18" charset="0"/>
                <a:cs typeface="Times New Roman" pitchFamily="18" charset="0"/>
              </a:rPr>
              <a:t> </a:t>
            </a:r>
            <a:r>
              <a:rPr lang="en-US" sz="3600" b="1" smtClean="0">
                <a:solidFill>
                  <a:srgbClr val="0C01A1"/>
                </a:solidFill>
                <a:latin typeface="Times New Roman" pitchFamily="18" charset="0"/>
                <a:cs typeface="Times New Roman" pitchFamily="18" charset="0"/>
              </a:rPr>
              <a:t>Thủ đoạn </a:t>
            </a:r>
            <a:r>
              <a:rPr lang="en-US" sz="3600" b="1" smtClean="0">
                <a:solidFill>
                  <a:srgbClr val="FF0000"/>
                </a:solidFill>
                <a:latin typeface="Times New Roman" pitchFamily="18" charset="0"/>
                <a:cs typeface="Times New Roman" pitchFamily="18" charset="0"/>
              </a:rPr>
              <a:t>lừa bịp bỉ ổi</a:t>
            </a:r>
          </a:p>
        </p:txBody>
      </p:sp>
      <p:sp>
        <p:nvSpPr>
          <p:cNvPr id="12295" name="TextBox 14"/>
          <p:cNvSpPr txBox="1">
            <a:spLocks noChangeArrowheads="1"/>
          </p:cNvSpPr>
          <p:nvPr/>
        </p:nvSpPr>
        <p:spPr bwMode="auto">
          <a:xfrm>
            <a:off x="4724400" y="1905000"/>
            <a:ext cx="3962400" cy="523875"/>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 “Con yêu”, “bạn hiền”…</a:t>
            </a:r>
          </a:p>
        </p:txBody>
      </p:sp>
      <p:sp>
        <p:nvSpPr>
          <p:cNvPr id="12296" name="TextBox 15"/>
          <p:cNvSpPr txBox="1">
            <a:spLocks noChangeArrowheads="1"/>
          </p:cNvSpPr>
          <p:nvPr/>
        </p:nvSpPr>
        <p:spPr bwMode="auto">
          <a:xfrm>
            <a:off x="4800600" y="2743200"/>
            <a:ext cx="3962400" cy="954088"/>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“Chiến sĩ bảo vệ công lí và tự do”</a:t>
            </a:r>
          </a:p>
        </p:txBody>
      </p:sp>
      <p:sp>
        <p:nvSpPr>
          <p:cNvPr id="12297" name="TextBox 16"/>
          <p:cNvSpPr txBox="1">
            <a:spLocks noChangeArrowheads="1"/>
          </p:cNvSpPr>
          <p:nvPr/>
        </p:nvSpPr>
        <p:spPr bwMode="auto">
          <a:xfrm>
            <a:off x="381000" y="1905000"/>
            <a:ext cx="4038600" cy="954088"/>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 Da đen bẩn thỉu, An – nam – mít bẩn thỉu</a:t>
            </a:r>
          </a:p>
        </p:txBody>
      </p:sp>
      <p:sp>
        <p:nvSpPr>
          <p:cNvPr id="12298" name="TextBox 17"/>
          <p:cNvSpPr txBox="1">
            <a:spLocks noChangeArrowheads="1"/>
          </p:cNvSpPr>
          <p:nvPr/>
        </p:nvSpPr>
        <p:spPr bwMode="auto">
          <a:xfrm>
            <a:off x="381000" y="2855913"/>
            <a:ext cx="4114800" cy="954087"/>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 Chỉ biết kéo xe tay và ăn đòn của các quan cai trị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12293"/>
                                        </p:tgtEl>
                                        <p:attrNameLst>
                                          <p:attrName>style.visibility</p:attrName>
                                        </p:attrNameLst>
                                      </p:cBhvr>
                                      <p:to>
                                        <p:strVal val="visible"/>
                                      </p:to>
                                    </p:set>
                                    <p:anim calcmode="lin" valueType="num">
                                      <p:cBhvr>
                                        <p:cTn id="13" dur="500" fill="hold"/>
                                        <p:tgtEl>
                                          <p:spTgt spid="12293"/>
                                        </p:tgtEl>
                                        <p:attrNameLst>
                                          <p:attrName>ppt_w</p:attrName>
                                        </p:attrNameLst>
                                      </p:cBhvr>
                                      <p:tavLst>
                                        <p:tav tm="0">
                                          <p:val>
                                            <p:fltVal val="0"/>
                                          </p:val>
                                        </p:tav>
                                        <p:tav tm="100000">
                                          <p:val>
                                            <p:strVal val="#ppt_w"/>
                                          </p:val>
                                        </p:tav>
                                      </p:tavLst>
                                    </p:anim>
                                    <p:anim calcmode="lin" valueType="num">
                                      <p:cBhvr>
                                        <p:cTn id="14" dur="500" fill="hold"/>
                                        <p:tgtEl>
                                          <p:spTgt spid="12293"/>
                                        </p:tgtEl>
                                        <p:attrNameLst>
                                          <p:attrName>ppt_h</p:attrName>
                                        </p:attrNameLst>
                                      </p:cBhvr>
                                      <p:tavLst>
                                        <p:tav tm="0">
                                          <p:val>
                                            <p:fltVal val="0"/>
                                          </p:val>
                                        </p:tav>
                                        <p:tav tm="100000">
                                          <p:val>
                                            <p:strVal val="#ppt_h"/>
                                          </p:val>
                                        </p:tav>
                                      </p:tavLst>
                                    </p:anim>
                                    <p:animEffect transition="in" filter="fade">
                                      <p:cBhvr>
                                        <p:cTn id="15" dur="500"/>
                                        <p:tgtEl>
                                          <p:spTgt spid="12293"/>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12292"/>
                                        </p:tgtEl>
                                        <p:attrNameLst>
                                          <p:attrName>style.visibility</p:attrName>
                                        </p:attrNameLst>
                                      </p:cBhvr>
                                      <p:to>
                                        <p:strVal val="visible"/>
                                      </p:to>
                                    </p:set>
                                    <p:anim calcmode="lin" valueType="num">
                                      <p:cBhvr>
                                        <p:cTn id="18" dur="500" fill="hold"/>
                                        <p:tgtEl>
                                          <p:spTgt spid="12292"/>
                                        </p:tgtEl>
                                        <p:attrNameLst>
                                          <p:attrName>ppt_w</p:attrName>
                                        </p:attrNameLst>
                                      </p:cBhvr>
                                      <p:tavLst>
                                        <p:tav tm="0">
                                          <p:val>
                                            <p:fltVal val="0"/>
                                          </p:val>
                                        </p:tav>
                                        <p:tav tm="100000">
                                          <p:val>
                                            <p:strVal val="#ppt_w"/>
                                          </p:val>
                                        </p:tav>
                                      </p:tavLst>
                                    </p:anim>
                                    <p:anim calcmode="lin" valueType="num">
                                      <p:cBhvr>
                                        <p:cTn id="19" dur="500" fill="hold"/>
                                        <p:tgtEl>
                                          <p:spTgt spid="12292"/>
                                        </p:tgtEl>
                                        <p:attrNameLst>
                                          <p:attrName>ppt_h</p:attrName>
                                        </p:attrNameLst>
                                      </p:cBhvr>
                                      <p:tavLst>
                                        <p:tav tm="0">
                                          <p:val>
                                            <p:fltVal val="0"/>
                                          </p:val>
                                        </p:tav>
                                        <p:tav tm="100000">
                                          <p:val>
                                            <p:strVal val="#ppt_h"/>
                                          </p:val>
                                        </p:tav>
                                      </p:tavLst>
                                    </p:anim>
                                    <p:animEffect transition="in" filter="fade">
                                      <p:cBhvr>
                                        <p:cTn id="20" dur="500"/>
                                        <p:tgtEl>
                                          <p:spTgt spid="1229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7"/>
                                        </p:tgtEl>
                                        <p:attrNameLst>
                                          <p:attrName>style.visibility</p:attrName>
                                        </p:attrNameLst>
                                      </p:cBhvr>
                                      <p:to>
                                        <p:strVal val="visible"/>
                                      </p:to>
                                    </p:set>
                                    <p:anim calcmode="lin" valueType="num">
                                      <p:cBhvr additive="base">
                                        <p:cTn id="25" dur="500" fill="hold"/>
                                        <p:tgtEl>
                                          <p:spTgt spid="12297"/>
                                        </p:tgtEl>
                                        <p:attrNameLst>
                                          <p:attrName>ppt_x</p:attrName>
                                        </p:attrNameLst>
                                      </p:cBhvr>
                                      <p:tavLst>
                                        <p:tav tm="0">
                                          <p:val>
                                            <p:strVal val="#ppt_x"/>
                                          </p:val>
                                        </p:tav>
                                        <p:tav tm="100000">
                                          <p:val>
                                            <p:strVal val="#ppt_x"/>
                                          </p:val>
                                        </p:tav>
                                      </p:tavLst>
                                    </p:anim>
                                    <p:anim calcmode="lin" valueType="num">
                                      <p:cBhvr additive="base">
                                        <p:cTn id="26" dur="500" fill="hold"/>
                                        <p:tgtEl>
                                          <p:spTgt spid="1229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298"/>
                                        </p:tgtEl>
                                        <p:attrNameLst>
                                          <p:attrName>style.visibility</p:attrName>
                                        </p:attrNameLst>
                                      </p:cBhvr>
                                      <p:to>
                                        <p:strVal val="visible"/>
                                      </p:to>
                                    </p:set>
                                    <p:anim calcmode="lin" valueType="num">
                                      <p:cBhvr additive="base">
                                        <p:cTn id="29" dur="500" fill="hold"/>
                                        <p:tgtEl>
                                          <p:spTgt spid="12298"/>
                                        </p:tgtEl>
                                        <p:attrNameLst>
                                          <p:attrName>ppt_x</p:attrName>
                                        </p:attrNameLst>
                                      </p:cBhvr>
                                      <p:tavLst>
                                        <p:tav tm="0">
                                          <p:val>
                                            <p:strVal val="#ppt_x"/>
                                          </p:val>
                                        </p:tav>
                                        <p:tav tm="100000">
                                          <p:val>
                                            <p:strVal val="#ppt_x"/>
                                          </p:val>
                                        </p:tav>
                                      </p:tavLst>
                                    </p:anim>
                                    <p:anim calcmode="lin" valueType="num">
                                      <p:cBhvr additive="base">
                                        <p:cTn id="30" dur="500" fill="hold"/>
                                        <p:tgtEl>
                                          <p:spTgt spid="1229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295"/>
                                        </p:tgtEl>
                                        <p:attrNameLst>
                                          <p:attrName>style.visibility</p:attrName>
                                        </p:attrNameLst>
                                      </p:cBhvr>
                                      <p:to>
                                        <p:strVal val="visible"/>
                                      </p:to>
                                    </p:set>
                                    <p:anim calcmode="lin" valueType="num">
                                      <p:cBhvr additive="base">
                                        <p:cTn id="35" dur="500" fill="hold"/>
                                        <p:tgtEl>
                                          <p:spTgt spid="12295"/>
                                        </p:tgtEl>
                                        <p:attrNameLst>
                                          <p:attrName>ppt_x</p:attrName>
                                        </p:attrNameLst>
                                      </p:cBhvr>
                                      <p:tavLst>
                                        <p:tav tm="0">
                                          <p:val>
                                            <p:strVal val="#ppt_x"/>
                                          </p:val>
                                        </p:tav>
                                        <p:tav tm="100000">
                                          <p:val>
                                            <p:strVal val="#ppt_x"/>
                                          </p:val>
                                        </p:tav>
                                      </p:tavLst>
                                    </p:anim>
                                    <p:anim calcmode="lin" valueType="num">
                                      <p:cBhvr additive="base">
                                        <p:cTn id="36" dur="500" fill="hold"/>
                                        <p:tgtEl>
                                          <p:spTgt spid="1229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296"/>
                                        </p:tgtEl>
                                        <p:attrNameLst>
                                          <p:attrName>style.visibility</p:attrName>
                                        </p:attrNameLst>
                                      </p:cBhvr>
                                      <p:to>
                                        <p:strVal val="visible"/>
                                      </p:to>
                                    </p:set>
                                    <p:anim calcmode="lin" valueType="num">
                                      <p:cBhvr additive="base">
                                        <p:cTn id="39" dur="500" fill="hold"/>
                                        <p:tgtEl>
                                          <p:spTgt spid="12296"/>
                                        </p:tgtEl>
                                        <p:attrNameLst>
                                          <p:attrName>ppt_x</p:attrName>
                                        </p:attrNameLst>
                                      </p:cBhvr>
                                      <p:tavLst>
                                        <p:tav tm="0">
                                          <p:val>
                                            <p:strVal val="#ppt_x"/>
                                          </p:val>
                                        </p:tav>
                                        <p:tav tm="100000">
                                          <p:val>
                                            <p:strVal val="#ppt_x"/>
                                          </p:val>
                                        </p:tav>
                                      </p:tavLst>
                                    </p:anim>
                                    <p:anim calcmode="lin" valueType="num">
                                      <p:cBhvr additive="base">
                                        <p:cTn id="40" dur="500" fill="hold"/>
                                        <p:tgtEl>
                                          <p:spTgt spid="1229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292" grpId="0"/>
      <p:bldP spid="12293" grpId="0"/>
      <p:bldP spid="14" grpId="0"/>
      <p:bldP spid="12295" grpId="0"/>
      <p:bldP spid="12296" grpId="0"/>
      <p:bldP spid="12297" grpId="0"/>
      <p:bldP spid="1229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ChangeArrowheads="1"/>
          </p:cNvSpPr>
          <p:nvPr/>
        </p:nvSpPr>
        <p:spPr bwMode="auto">
          <a:xfrm>
            <a:off x="2667000" y="0"/>
            <a:ext cx="3581400" cy="533400"/>
          </a:xfrm>
          <a:prstGeom prst="rect">
            <a:avLst/>
          </a:prstGeom>
          <a:solidFill>
            <a:srgbClr val="FFFF66"/>
          </a:solidFill>
          <a:ln w="9525">
            <a:solidFill>
              <a:srgbClr val="FF0000"/>
            </a:solidFill>
            <a:miter lim="800000"/>
            <a:headEnd/>
            <a:tailEnd/>
          </a:ln>
        </p:spPr>
        <p:txBody>
          <a:bodyPr anchor="b"/>
          <a:lstStyle/>
          <a:p>
            <a:pPr algn="ctr" eaLnBrk="1" hangingPunct="1"/>
            <a:r>
              <a:rPr lang="en-US" sz="2200" b="1">
                <a:solidFill>
                  <a:srgbClr val="FF0000"/>
                </a:solidFill>
                <a:latin typeface="Times New Roman" pitchFamily="18" charset="0"/>
                <a:cs typeface="Times New Roman" pitchFamily="18" charset="0"/>
              </a:rPr>
              <a:t>SỐ PHẬN NGƯỜI DÂN</a:t>
            </a:r>
          </a:p>
        </p:txBody>
      </p:sp>
      <p:cxnSp>
        <p:nvCxnSpPr>
          <p:cNvPr id="12" name="Straight Connector 11"/>
          <p:cNvCxnSpPr/>
          <p:nvPr/>
        </p:nvCxnSpPr>
        <p:spPr>
          <a:xfrm>
            <a:off x="4572000" y="685800"/>
            <a:ext cx="0" cy="5791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316" name="TextBox 13"/>
          <p:cNvSpPr txBox="1">
            <a:spLocks noChangeArrowheads="1"/>
          </p:cNvSpPr>
          <p:nvPr/>
        </p:nvSpPr>
        <p:spPr bwMode="auto">
          <a:xfrm>
            <a:off x="685800" y="609600"/>
            <a:ext cx="32004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Ở CHIẾN TRƯỜNG</a:t>
            </a:r>
          </a:p>
        </p:txBody>
      </p:sp>
      <p:sp>
        <p:nvSpPr>
          <p:cNvPr id="13317" name="TextBox 14"/>
          <p:cNvSpPr txBox="1">
            <a:spLocks noChangeArrowheads="1"/>
          </p:cNvSpPr>
          <p:nvPr/>
        </p:nvSpPr>
        <p:spPr bwMode="auto">
          <a:xfrm>
            <a:off x="5715000" y="609600"/>
            <a:ext cx="29718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Ở HẬU PHƯƠNG</a:t>
            </a:r>
          </a:p>
        </p:txBody>
      </p:sp>
      <p:sp>
        <p:nvSpPr>
          <p:cNvPr id="13318" name="TextBox 15"/>
          <p:cNvSpPr txBox="1">
            <a:spLocks noChangeArrowheads="1"/>
          </p:cNvSpPr>
          <p:nvPr/>
        </p:nvSpPr>
        <p:spPr bwMode="auto">
          <a:xfrm>
            <a:off x="4724400" y="1143000"/>
            <a:ext cx="4267200" cy="83026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Làm kiệt sức trong các xưởng thuốc súng ghê tởm</a:t>
            </a:r>
          </a:p>
        </p:txBody>
      </p:sp>
      <p:sp>
        <p:nvSpPr>
          <p:cNvPr id="13319" name="TextBox 16"/>
          <p:cNvSpPr txBox="1">
            <a:spLocks noChangeArrowheads="1"/>
          </p:cNvSpPr>
          <p:nvPr/>
        </p:nvSpPr>
        <p:spPr bwMode="auto">
          <a:xfrm>
            <a:off x="4800600" y="2057400"/>
            <a:ext cx="3657600" cy="46196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Khạc ra từng miếng phổi</a:t>
            </a:r>
          </a:p>
        </p:txBody>
      </p:sp>
      <p:sp>
        <p:nvSpPr>
          <p:cNvPr id="13320" name="TextBox 17"/>
          <p:cNvSpPr txBox="1">
            <a:spLocks noChangeArrowheads="1"/>
          </p:cNvSpPr>
          <p:nvPr/>
        </p:nvSpPr>
        <p:spPr bwMode="auto">
          <a:xfrm>
            <a:off x="304800" y="1143000"/>
            <a:ext cx="4038600" cy="83026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Xa lìa vợ con, phơi thây trên chiến trường Châu Âu</a:t>
            </a:r>
          </a:p>
        </p:txBody>
      </p:sp>
      <p:sp>
        <p:nvSpPr>
          <p:cNvPr id="13321" name="TextBox 17"/>
          <p:cNvSpPr txBox="1">
            <a:spLocks noChangeArrowheads="1"/>
          </p:cNvSpPr>
          <p:nvPr/>
        </p:nvSpPr>
        <p:spPr bwMode="auto">
          <a:xfrm>
            <a:off x="304800" y="2057400"/>
            <a:ext cx="4038600" cy="83026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Xuống tận đáy biển để bảo vệ Tổ quốc của các loài thủy quái</a:t>
            </a:r>
          </a:p>
        </p:txBody>
      </p:sp>
      <p:sp>
        <p:nvSpPr>
          <p:cNvPr id="13322" name="TextBox 17"/>
          <p:cNvSpPr txBox="1">
            <a:spLocks noChangeArrowheads="1"/>
          </p:cNvSpPr>
          <p:nvPr/>
        </p:nvSpPr>
        <p:spPr bwMode="auto">
          <a:xfrm>
            <a:off x="381000" y="3048000"/>
            <a:ext cx="4038600" cy="83026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Bỏ xác tại những miền hoang vu thơ mộng vùng Ban - căng</a:t>
            </a:r>
          </a:p>
        </p:txBody>
      </p:sp>
      <p:sp>
        <p:nvSpPr>
          <p:cNvPr id="13323" name="TextBox 17"/>
          <p:cNvSpPr txBox="1">
            <a:spLocks noChangeArrowheads="1"/>
          </p:cNvSpPr>
          <p:nvPr/>
        </p:nvSpPr>
        <p:spPr bwMode="auto">
          <a:xfrm>
            <a:off x="381000" y="4038600"/>
            <a:ext cx="4038600" cy="461963"/>
          </a:xfrm>
          <a:prstGeom prst="rect">
            <a:avLst/>
          </a:prstGeom>
          <a:noFill/>
          <a:ln w="9525">
            <a:noFill/>
            <a:miter lim="800000"/>
            <a:headEnd/>
            <a:tailEnd/>
          </a:ln>
        </p:spPr>
        <p:txBody>
          <a:bodyPr>
            <a:spAutoFit/>
          </a:bodyPr>
          <a:lstStyle/>
          <a:p>
            <a:pPr algn="just"/>
            <a:r>
              <a:rPr lang="en-US" sz="2400">
                <a:latin typeface="Times New Roman" pitchFamily="18" charset="0"/>
                <a:cs typeface="Times New Roman" pitchFamily="18" charset="0"/>
              </a:rPr>
              <a:t>- Đưa thân cho người ta tàn sát</a:t>
            </a:r>
          </a:p>
        </p:txBody>
      </p:sp>
      <p:sp>
        <p:nvSpPr>
          <p:cNvPr id="14" name="Oval 13"/>
          <p:cNvSpPr/>
          <p:nvPr/>
        </p:nvSpPr>
        <p:spPr>
          <a:xfrm>
            <a:off x="0" y="4953000"/>
            <a:ext cx="4495800" cy="1143000"/>
          </a:xfrm>
          <a:prstGeom prst="ellipse">
            <a:avLst/>
          </a:prstGeom>
          <a:solidFill>
            <a:srgbClr val="FFFF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rgbClr val="FF0000"/>
                </a:solidFill>
                <a:latin typeface="Times New Roman" pitchFamily="18" charset="0"/>
                <a:cs typeface="Times New Roman" pitchFamily="18" charset="0"/>
              </a:rPr>
              <a:t>CÁI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CHẾT</a:t>
            </a:r>
            <a:r>
              <a:rPr lang="en-US" sz="2400" b="1" dirty="0">
                <a:solidFill>
                  <a:srgbClr val="FF0000"/>
                </a:solidFill>
                <a:latin typeface="Times New Roman" pitchFamily="18" charset="0"/>
                <a:cs typeface="Times New Roman" pitchFamily="18" charset="0"/>
              </a:rPr>
              <a:t> </a:t>
            </a:r>
          </a:p>
          <a:p>
            <a:pPr algn="ctr">
              <a:defRPr/>
            </a:pPr>
            <a:r>
              <a:rPr lang="en-US" sz="2400" b="1" dirty="0" err="1">
                <a:solidFill>
                  <a:srgbClr val="FF0000"/>
                </a:solidFill>
                <a:latin typeface="Times New Roman" pitchFamily="18" charset="0"/>
                <a:cs typeface="Times New Roman" pitchFamily="18" charset="0"/>
              </a:rPr>
              <a:t>THẢM</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THƯƠNG</a:t>
            </a:r>
            <a:endParaRPr lang="en-US" sz="2400" b="1" dirty="0">
              <a:solidFill>
                <a:srgbClr val="FF0000"/>
              </a:solidFill>
              <a:latin typeface="Times New Roman" pitchFamily="18" charset="0"/>
              <a:cs typeface="Times New Roman" pitchFamily="18" charset="0"/>
            </a:endParaRPr>
          </a:p>
        </p:txBody>
      </p:sp>
      <p:sp>
        <p:nvSpPr>
          <p:cNvPr id="15" name="Oval 14"/>
          <p:cNvSpPr/>
          <p:nvPr/>
        </p:nvSpPr>
        <p:spPr>
          <a:xfrm>
            <a:off x="4724400" y="4953000"/>
            <a:ext cx="4114800" cy="1143000"/>
          </a:xfrm>
          <a:prstGeom prst="ellipse">
            <a:avLst/>
          </a:prstGeom>
          <a:solidFill>
            <a:srgbClr val="FFFF6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rgbClr val="FF0000"/>
                </a:solidFill>
                <a:latin typeface="Times New Roman" pitchFamily="18" charset="0"/>
                <a:cs typeface="Times New Roman" pitchFamily="18" charset="0"/>
              </a:rPr>
              <a:t>BỆNH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TẬT</a:t>
            </a:r>
            <a:r>
              <a:rPr lang="en-US" sz="2400" b="1" dirty="0">
                <a:solidFill>
                  <a:srgbClr val="FF0000"/>
                </a:solidFill>
                <a:latin typeface="Times New Roman" pitchFamily="18" charset="0"/>
                <a:cs typeface="Times New Roman" pitchFamily="18" charset="0"/>
              </a:rPr>
              <a:t>, </a:t>
            </a:r>
          </a:p>
          <a:p>
            <a:pPr algn="ctr">
              <a:defRPr/>
            </a:pPr>
            <a:r>
              <a:rPr lang="en-US" sz="2400" b="1" dirty="0" err="1">
                <a:solidFill>
                  <a:srgbClr val="FF0000"/>
                </a:solidFill>
                <a:latin typeface="Times New Roman" pitchFamily="18" charset="0"/>
                <a:cs typeface="Times New Roman" pitchFamily="18" charset="0"/>
              </a:rPr>
              <a:t>CHẾT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ĐAU</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ĐỚN</a:t>
            </a:r>
            <a:endParaRPr lang="en-US" sz="2400" b="1" dirty="0">
              <a:solidFill>
                <a:srgbClr val="FF0000"/>
              </a:solidFill>
              <a:latin typeface="Times New Roman" pitchFamily="18" charset="0"/>
              <a:cs typeface="Times New Roman" pitchFamily="18" charset="0"/>
            </a:endParaRPr>
          </a:p>
        </p:txBody>
      </p:sp>
      <p:sp>
        <p:nvSpPr>
          <p:cNvPr id="17" name="7-Point Star 16"/>
          <p:cNvSpPr/>
          <p:nvPr/>
        </p:nvSpPr>
        <p:spPr>
          <a:xfrm>
            <a:off x="4648200" y="2438400"/>
            <a:ext cx="4114800" cy="2362200"/>
          </a:xfrm>
          <a:prstGeom prst="star7">
            <a:avLst/>
          </a:prstGeom>
          <a:solidFill>
            <a:srgbClr val="0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err="1">
                <a:solidFill>
                  <a:schemeClr val="bg1"/>
                </a:solidFill>
                <a:latin typeface="Times New Roman" pitchFamily="18" charset="0"/>
                <a:cs typeface="Times New Roman" pitchFamily="18" charset="0"/>
              </a:rPr>
              <a:t>Tám</a:t>
            </a:r>
            <a:r>
              <a:rPr lang="en-US" sz="3000" b="1" dirty="0">
                <a:solidFill>
                  <a:schemeClr val="bg1"/>
                </a:solidFill>
                <a:latin typeface="Times New Roman" pitchFamily="18" charset="0"/>
                <a:cs typeface="Times New Roman" pitchFamily="18" charset="0"/>
              </a:rPr>
              <a:t> </a:t>
            </a:r>
            <a:r>
              <a:rPr lang="en-US" sz="3000" b="1" dirty="0" err="1">
                <a:solidFill>
                  <a:schemeClr val="bg1"/>
                </a:solidFill>
                <a:latin typeface="Times New Roman" pitchFamily="18" charset="0"/>
                <a:cs typeface="Times New Roman" pitchFamily="18" charset="0"/>
              </a:rPr>
              <a:t>vạn</a:t>
            </a:r>
            <a:r>
              <a:rPr lang="en-US" sz="3000" b="1" dirty="0">
                <a:solidFill>
                  <a:schemeClr val="bg1"/>
                </a:solidFill>
                <a:latin typeface="Times New Roman" pitchFamily="18" charset="0"/>
                <a:cs typeface="Times New Roman" pitchFamily="18" charset="0"/>
              </a:rPr>
              <a:t> </a:t>
            </a:r>
            <a:r>
              <a:rPr lang="en-US" sz="3000" b="1" dirty="0" err="1">
                <a:solidFill>
                  <a:schemeClr val="bg1"/>
                </a:solidFill>
                <a:latin typeface="Times New Roman" pitchFamily="18" charset="0"/>
                <a:cs typeface="Times New Roman" pitchFamily="18" charset="0"/>
              </a:rPr>
              <a:t>người</a:t>
            </a:r>
            <a:r>
              <a:rPr lang="en-US" sz="3000" b="1" dirty="0">
                <a:solidFill>
                  <a:schemeClr val="bg1"/>
                </a:solidFill>
                <a:latin typeface="Times New Roman" pitchFamily="18" charset="0"/>
                <a:cs typeface="Times New Roman" pitchFamily="18" charset="0"/>
              </a:rPr>
              <a:t>/ </a:t>
            </a:r>
            <a:r>
              <a:rPr lang="en-US" sz="3000" b="1" dirty="0" err="1">
                <a:solidFill>
                  <a:schemeClr val="bg1"/>
                </a:solidFill>
                <a:latin typeface="Times New Roman" pitchFamily="18" charset="0"/>
                <a:cs typeface="Times New Roman" pitchFamily="18" charset="0"/>
              </a:rPr>
              <a:t>bảy</a:t>
            </a:r>
            <a:r>
              <a:rPr lang="en-US" sz="3000" b="1" dirty="0">
                <a:solidFill>
                  <a:schemeClr val="bg1"/>
                </a:solidFill>
                <a:latin typeface="Times New Roman" pitchFamily="18" charset="0"/>
                <a:cs typeface="Times New Roman" pitchFamily="18" charset="0"/>
              </a:rPr>
              <a:t> </a:t>
            </a:r>
            <a:r>
              <a:rPr lang="en-US" sz="3000" b="1" dirty="0" err="1">
                <a:solidFill>
                  <a:schemeClr val="bg1"/>
                </a:solidFill>
                <a:latin typeface="Times New Roman" pitchFamily="18" charset="0"/>
                <a:cs typeface="Times New Roman" pitchFamily="18" charset="0"/>
              </a:rPr>
              <a:t>mươi</a:t>
            </a:r>
            <a:r>
              <a:rPr lang="en-US" sz="3000" b="1" dirty="0">
                <a:solidFill>
                  <a:schemeClr val="bg1"/>
                </a:solidFill>
                <a:latin typeface="Times New Roman" pitchFamily="18" charset="0"/>
                <a:cs typeface="Times New Roman" pitchFamily="18" charset="0"/>
              </a:rPr>
              <a:t> </a:t>
            </a:r>
            <a:r>
              <a:rPr lang="en-US" sz="3000" b="1" dirty="0" err="1">
                <a:solidFill>
                  <a:schemeClr val="bg1"/>
                </a:solidFill>
                <a:latin typeface="Times New Roman" pitchFamily="18" charset="0"/>
                <a:cs typeface="Times New Roman" pitchFamily="18" charset="0"/>
              </a:rPr>
              <a:t>vạn</a:t>
            </a:r>
            <a:endParaRPr lang="en-US" sz="3000" b="1" dirty="0">
              <a:solidFill>
                <a:schemeClr val="bg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20"/>
                                        </p:tgtEl>
                                        <p:attrNameLst>
                                          <p:attrName>style.visibility</p:attrName>
                                        </p:attrNameLst>
                                      </p:cBhvr>
                                      <p:to>
                                        <p:strVal val="visible"/>
                                      </p:to>
                                    </p:set>
                                    <p:anim calcmode="lin" valueType="num">
                                      <p:cBhvr additive="base">
                                        <p:cTn id="13" dur="500" fill="hold"/>
                                        <p:tgtEl>
                                          <p:spTgt spid="13320"/>
                                        </p:tgtEl>
                                        <p:attrNameLst>
                                          <p:attrName>ppt_x</p:attrName>
                                        </p:attrNameLst>
                                      </p:cBhvr>
                                      <p:tavLst>
                                        <p:tav tm="0">
                                          <p:val>
                                            <p:strVal val="#ppt_x"/>
                                          </p:val>
                                        </p:tav>
                                        <p:tav tm="100000">
                                          <p:val>
                                            <p:strVal val="#ppt_x"/>
                                          </p:val>
                                        </p:tav>
                                      </p:tavLst>
                                    </p:anim>
                                    <p:anim calcmode="lin" valueType="num">
                                      <p:cBhvr additive="base">
                                        <p:cTn id="14"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1"/>
                                        </p:tgtEl>
                                        <p:attrNameLst>
                                          <p:attrName>style.visibility</p:attrName>
                                        </p:attrNameLst>
                                      </p:cBhvr>
                                      <p:to>
                                        <p:strVal val="visible"/>
                                      </p:to>
                                    </p:set>
                                    <p:anim calcmode="lin" valueType="num">
                                      <p:cBhvr additive="base">
                                        <p:cTn id="19" dur="500" fill="hold"/>
                                        <p:tgtEl>
                                          <p:spTgt spid="13321"/>
                                        </p:tgtEl>
                                        <p:attrNameLst>
                                          <p:attrName>ppt_x</p:attrName>
                                        </p:attrNameLst>
                                      </p:cBhvr>
                                      <p:tavLst>
                                        <p:tav tm="0">
                                          <p:val>
                                            <p:strVal val="#ppt_x"/>
                                          </p:val>
                                        </p:tav>
                                        <p:tav tm="100000">
                                          <p:val>
                                            <p:strVal val="#ppt_x"/>
                                          </p:val>
                                        </p:tav>
                                      </p:tavLst>
                                    </p:anim>
                                    <p:anim calcmode="lin" valueType="num">
                                      <p:cBhvr additive="base">
                                        <p:cTn id="20"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22"/>
                                        </p:tgtEl>
                                        <p:attrNameLst>
                                          <p:attrName>style.visibility</p:attrName>
                                        </p:attrNameLst>
                                      </p:cBhvr>
                                      <p:to>
                                        <p:strVal val="visible"/>
                                      </p:to>
                                    </p:set>
                                    <p:anim calcmode="lin" valueType="num">
                                      <p:cBhvr additive="base">
                                        <p:cTn id="25" dur="500" fill="hold"/>
                                        <p:tgtEl>
                                          <p:spTgt spid="13322"/>
                                        </p:tgtEl>
                                        <p:attrNameLst>
                                          <p:attrName>ppt_x</p:attrName>
                                        </p:attrNameLst>
                                      </p:cBhvr>
                                      <p:tavLst>
                                        <p:tav tm="0">
                                          <p:val>
                                            <p:strVal val="#ppt_x"/>
                                          </p:val>
                                        </p:tav>
                                        <p:tav tm="100000">
                                          <p:val>
                                            <p:strVal val="#ppt_x"/>
                                          </p:val>
                                        </p:tav>
                                      </p:tavLst>
                                    </p:anim>
                                    <p:anim calcmode="lin" valueType="num">
                                      <p:cBhvr additive="base">
                                        <p:cTn id="26"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500" fill="hold"/>
                                        <p:tgtEl>
                                          <p:spTgt spid="13323"/>
                                        </p:tgtEl>
                                        <p:attrNameLst>
                                          <p:attrName>ppt_x</p:attrName>
                                        </p:attrNameLst>
                                      </p:cBhvr>
                                      <p:tavLst>
                                        <p:tav tm="0">
                                          <p:val>
                                            <p:strVal val="#ppt_x"/>
                                          </p:val>
                                        </p:tav>
                                        <p:tav tm="100000">
                                          <p:val>
                                            <p:strVal val="#ppt_x"/>
                                          </p:val>
                                        </p:tav>
                                      </p:tavLst>
                                    </p:anim>
                                    <p:anim calcmode="lin" valueType="num">
                                      <p:cBhvr additive="base">
                                        <p:cTn id="32" dur="500" fill="hold"/>
                                        <p:tgtEl>
                                          <p:spTgt spid="133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8"/>
                                        </p:tgtEl>
                                        <p:attrNameLst>
                                          <p:attrName>style.visibility</p:attrName>
                                        </p:attrNameLst>
                                      </p:cBhvr>
                                      <p:to>
                                        <p:strVal val="visible"/>
                                      </p:to>
                                    </p:set>
                                    <p:anim calcmode="lin" valueType="num">
                                      <p:cBhvr additive="base">
                                        <p:cTn id="37" dur="500" fill="hold"/>
                                        <p:tgtEl>
                                          <p:spTgt spid="13318"/>
                                        </p:tgtEl>
                                        <p:attrNameLst>
                                          <p:attrName>ppt_x</p:attrName>
                                        </p:attrNameLst>
                                      </p:cBhvr>
                                      <p:tavLst>
                                        <p:tav tm="0">
                                          <p:val>
                                            <p:strVal val="#ppt_x"/>
                                          </p:val>
                                        </p:tav>
                                        <p:tav tm="100000">
                                          <p:val>
                                            <p:strVal val="#ppt_x"/>
                                          </p:val>
                                        </p:tav>
                                      </p:tavLst>
                                    </p:anim>
                                    <p:anim calcmode="lin" valueType="num">
                                      <p:cBhvr additive="base">
                                        <p:cTn id="38" dur="500" fill="hold"/>
                                        <p:tgtEl>
                                          <p:spTgt spid="133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317"/>
                                        </p:tgtEl>
                                        <p:attrNameLst>
                                          <p:attrName>style.visibility</p:attrName>
                                        </p:attrNameLst>
                                      </p:cBhvr>
                                      <p:to>
                                        <p:strVal val="visible"/>
                                      </p:to>
                                    </p:set>
                                    <p:anim calcmode="lin" valueType="num">
                                      <p:cBhvr additive="base">
                                        <p:cTn id="41" dur="500" fill="hold"/>
                                        <p:tgtEl>
                                          <p:spTgt spid="13317"/>
                                        </p:tgtEl>
                                        <p:attrNameLst>
                                          <p:attrName>ppt_x</p:attrName>
                                        </p:attrNameLst>
                                      </p:cBhvr>
                                      <p:tavLst>
                                        <p:tav tm="0">
                                          <p:val>
                                            <p:strVal val="#ppt_x"/>
                                          </p:val>
                                        </p:tav>
                                        <p:tav tm="100000">
                                          <p:val>
                                            <p:strVal val="#ppt_x"/>
                                          </p:val>
                                        </p:tav>
                                      </p:tavLst>
                                    </p:anim>
                                    <p:anim calcmode="lin" valueType="num">
                                      <p:cBhvr additive="base">
                                        <p:cTn id="42" dur="500" fill="hold"/>
                                        <p:tgtEl>
                                          <p:spTgt spid="1331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319"/>
                                        </p:tgtEl>
                                        <p:attrNameLst>
                                          <p:attrName>style.visibility</p:attrName>
                                        </p:attrNameLst>
                                      </p:cBhvr>
                                      <p:to>
                                        <p:strVal val="visible"/>
                                      </p:to>
                                    </p:set>
                                    <p:anim calcmode="lin" valueType="num">
                                      <p:cBhvr additive="base">
                                        <p:cTn id="45" dur="500" fill="hold"/>
                                        <p:tgtEl>
                                          <p:spTgt spid="13319"/>
                                        </p:tgtEl>
                                        <p:attrNameLst>
                                          <p:attrName>ppt_x</p:attrName>
                                        </p:attrNameLst>
                                      </p:cBhvr>
                                      <p:tavLst>
                                        <p:tav tm="0">
                                          <p:val>
                                            <p:strVal val="#ppt_x"/>
                                          </p:val>
                                        </p:tav>
                                        <p:tav tm="100000">
                                          <p:val>
                                            <p:strVal val="#ppt_x"/>
                                          </p:val>
                                        </p:tav>
                                      </p:tavLst>
                                    </p:anim>
                                    <p:anim calcmode="lin" valueType="num">
                                      <p:cBhvr additive="base">
                                        <p:cTn id="46"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ox(in)">
                                      <p:cBhvr>
                                        <p:cTn id="51" dur="500"/>
                                        <p:tgtEl>
                                          <p:spTgt spid="15"/>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box(in)">
                                      <p:cBhvr>
                                        <p:cTn id="54" dur="500"/>
                                        <p:tgtEl>
                                          <p:spTgt spid="14"/>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box(in)">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mph" presetSubtype="0" fill="hold" grpId="1" nodeType="clickEffect">
                                  <p:stCondLst>
                                    <p:cond delay="0"/>
                                  </p:stCondLst>
                                  <p:childTnLst>
                                    <p:animScale>
                                      <p:cBhvr>
                                        <p:cTn id="63" dur="2000" fill="hold"/>
                                        <p:tgtEl>
                                          <p:spTgt spid="1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P spid="13321" grpId="0"/>
      <p:bldP spid="13322" grpId="0"/>
      <p:bldP spid="13323" grpId="0"/>
      <p:bldP spid="14" grpId="0" animBg="1"/>
      <p:bldP spid="15" grpId="0" animBg="1"/>
      <p:bldP spid="17" grpId="0" animBg="1"/>
      <p:bldP spid="17"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p:cNvSpPr>
          <p:nvPr/>
        </p:nvSpPr>
        <p:spPr bwMode="auto">
          <a:xfrm>
            <a:off x="228600" y="914400"/>
            <a:ext cx="8763000" cy="5029200"/>
          </a:xfrm>
          <a:prstGeom prst="rect">
            <a:avLst/>
          </a:prstGeom>
          <a:solidFill>
            <a:srgbClr val="FFFF66"/>
          </a:solidFill>
          <a:ln w="9525">
            <a:solidFill>
              <a:srgbClr val="FF0000"/>
            </a:solidFill>
            <a:miter lim="800000"/>
            <a:headEnd/>
            <a:tailEnd/>
          </a:ln>
        </p:spPr>
        <p:txBody>
          <a:bodyPr anchor="b"/>
          <a:lstStyle/>
          <a:p>
            <a:pPr algn="ctr"/>
            <a:r>
              <a:rPr lang="en-US" sz="3600" b="1">
                <a:solidFill>
                  <a:srgbClr val="FF0000"/>
                </a:solidFill>
                <a:latin typeface="Times New Roman" pitchFamily="18" charset="0"/>
                <a:cs typeface="Times New Roman" pitchFamily="18" charset="0"/>
              </a:rPr>
              <a:t> </a:t>
            </a:r>
            <a:r>
              <a:rPr lang="en-US" sz="3200" b="1" u="sng">
                <a:solidFill>
                  <a:srgbClr val="003300"/>
                </a:solidFill>
                <a:latin typeface="Times New Roman" pitchFamily="18" charset="0"/>
                <a:cs typeface="Times New Roman" pitchFamily="18" charset="0"/>
              </a:rPr>
              <a:t>THẢO LUẬN NHÓM</a:t>
            </a:r>
          </a:p>
          <a:p>
            <a:pPr algn="ctr"/>
            <a:endParaRPr lang="en-US" sz="3200" b="1" u="sng">
              <a:solidFill>
                <a:srgbClr val="003300"/>
              </a:solidFill>
              <a:latin typeface="Times New Roman" pitchFamily="18" charset="0"/>
              <a:cs typeface="Times New Roman" pitchFamily="18" charset="0"/>
            </a:endParaRPr>
          </a:p>
          <a:p>
            <a:pPr algn="just"/>
            <a:r>
              <a:rPr lang="en-US" sz="3200" b="1">
                <a:solidFill>
                  <a:srgbClr val="FF0000"/>
                </a:solidFill>
                <a:latin typeface="Times New Roman" pitchFamily="18" charset="0"/>
                <a:cs typeface="Times New Roman" pitchFamily="18" charset="0"/>
              </a:rPr>
              <a:t>       </a:t>
            </a:r>
            <a:r>
              <a:rPr lang="en-US" sz="3200" b="1">
                <a:solidFill>
                  <a:srgbClr val="003300"/>
                </a:solidFill>
                <a:latin typeface="Times New Roman" pitchFamily="18" charset="0"/>
                <a:cs typeface="Times New Roman" pitchFamily="18" charset="0"/>
              </a:rPr>
              <a:t>- Câu hỏi:  </a:t>
            </a:r>
            <a:r>
              <a:rPr lang="en-US" sz="3200">
                <a:solidFill>
                  <a:srgbClr val="0C01A1"/>
                </a:solidFill>
                <a:latin typeface="Times New Roman" pitchFamily="18" charset="0"/>
                <a:cs typeface="Times New Roman" pitchFamily="18" charset="0"/>
              </a:rPr>
              <a:t>Có ý kiến cho rằng: </a:t>
            </a:r>
            <a:r>
              <a:rPr lang="en-US" sz="3200" b="1">
                <a:solidFill>
                  <a:srgbClr val="FF0000"/>
                </a:solidFill>
                <a:latin typeface="Times New Roman" pitchFamily="18" charset="0"/>
                <a:cs typeface="Times New Roman" pitchFamily="18" charset="0"/>
              </a:rPr>
              <a:t>Sức nặng tố cáo </a:t>
            </a:r>
            <a:r>
              <a:rPr lang="en-US" sz="3200">
                <a:solidFill>
                  <a:srgbClr val="0C01A1"/>
                </a:solidFill>
                <a:latin typeface="Times New Roman" pitchFamily="18" charset="0"/>
                <a:cs typeface="Times New Roman" pitchFamily="18" charset="0"/>
              </a:rPr>
              <a:t>trong đoạn trích này chủ yếu bộc lộ qua những </a:t>
            </a:r>
            <a:r>
              <a:rPr lang="en-US" sz="3200" b="1">
                <a:solidFill>
                  <a:srgbClr val="FF0000"/>
                </a:solidFill>
                <a:latin typeface="Times New Roman" pitchFamily="18" charset="0"/>
                <a:cs typeface="Times New Roman" pitchFamily="18" charset="0"/>
              </a:rPr>
              <a:t>hình ảnh, những con số xác thực </a:t>
            </a:r>
            <a:r>
              <a:rPr lang="en-US" sz="3200">
                <a:solidFill>
                  <a:srgbClr val="0C01A1"/>
                </a:solidFill>
                <a:latin typeface="Times New Roman" pitchFamily="18" charset="0"/>
                <a:cs typeface="Times New Roman" pitchFamily="18" charset="0"/>
              </a:rPr>
              <a:t>về tội ác của thực dân Pháp.</a:t>
            </a:r>
          </a:p>
          <a:p>
            <a:pPr algn="just"/>
            <a:r>
              <a:rPr lang="en-US" sz="3200">
                <a:solidFill>
                  <a:srgbClr val="0C01A1"/>
                </a:solidFill>
                <a:latin typeface="Times New Roman" pitchFamily="18" charset="0"/>
                <a:cs typeface="Times New Roman" pitchFamily="18" charset="0"/>
              </a:rPr>
              <a:t>        Em có </a:t>
            </a:r>
            <a:r>
              <a:rPr lang="en-US" sz="3200" b="1">
                <a:solidFill>
                  <a:srgbClr val="FF0000"/>
                </a:solidFill>
                <a:latin typeface="Times New Roman" pitchFamily="18" charset="0"/>
                <a:cs typeface="Times New Roman" pitchFamily="18" charset="0"/>
              </a:rPr>
              <a:t>đồng ý</a:t>
            </a:r>
            <a:r>
              <a:rPr lang="en-US" sz="3200">
                <a:solidFill>
                  <a:srgbClr val="0C01A1"/>
                </a:solidFill>
                <a:latin typeface="Times New Roman" pitchFamily="18" charset="0"/>
                <a:cs typeface="Times New Roman" pitchFamily="18" charset="0"/>
              </a:rPr>
              <a:t> với ý kiến đó không? Vì sao?</a:t>
            </a:r>
          </a:p>
          <a:p>
            <a:pPr algn="just"/>
            <a:r>
              <a:rPr lang="en-US" sz="3200">
                <a:solidFill>
                  <a:srgbClr val="0C01A1"/>
                </a:solidFill>
                <a:latin typeface="Times New Roman" pitchFamily="18" charset="0"/>
                <a:cs typeface="Times New Roman" pitchFamily="18" charset="0"/>
              </a:rPr>
              <a:t>        </a:t>
            </a:r>
            <a:r>
              <a:rPr lang="en-US" sz="3200" b="1">
                <a:solidFill>
                  <a:srgbClr val="003300"/>
                </a:solidFill>
                <a:latin typeface="Times New Roman" pitchFamily="18" charset="0"/>
                <a:cs typeface="Times New Roman" pitchFamily="18" charset="0"/>
              </a:rPr>
              <a:t>- Hình thức</a:t>
            </a:r>
            <a:r>
              <a:rPr lang="en-US" sz="3200">
                <a:solidFill>
                  <a:srgbClr val="003300"/>
                </a:solidFill>
                <a:latin typeface="Times New Roman" pitchFamily="18" charset="0"/>
                <a:cs typeface="Times New Roman" pitchFamily="18" charset="0"/>
              </a:rPr>
              <a:t>: </a:t>
            </a:r>
            <a:r>
              <a:rPr lang="en-US" sz="3200">
                <a:solidFill>
                  <a:srgbClr val="0C01A1"/>
                </a:solidFill>
                <a:latin typeface="Times New Roman" pitchFamily="18" charset="0"/>
                <a:cs typeface="Times New Roman" pitchFamily="18" charset="0"/>
              </a:rPr>
              <a:t>nhóm lớn</a:t>
            </a:r>
          </a:p>
          <a:p>
            <a:pPr algn="just"/>
            <a:r>
              <a:rPr lang="en-US" sz="3200">
                <a:solidFill>
                  <a:srgbClr val="0C01A1"/>
                </a:solidFill>
                <a:latin typeface="Times New Roman" pitchFamily="18" charset="0"/>
                <a:cs typeface="Times New Roman" pitchFamily="18" charset="0"/>
              </a:rPr>
              <a:t>        </a:t>
            </a:r>
            <a:r>
              <a:rPr lang="en-US" sz="3200" b="1">
                <a:solidFill>
                  <a:srgbClr val="003300"/>
                </a:solidFill>
                <a:latin typeface="Times New Roman" pitchFamily="18" charset="0"/>
                <a:cs typeface="Times New Roman" pitchFamily="18" charset="0"/>
              </a:rPr>
              <a:t>- Thời gian: </a:t>
            </a:r>
            <a:r>
              <a:rPr lang="en-US" sz="3200">
                <a:solidFill>
                  <a:srgbClr val="0C01A1"/>
                </a:solidFill>
                <a:latin typeface="Times New Roman" pitchFamily="18" charset="0"/>
                <a:cs typeface="Times New Roman" pitchFamily="18" charset="0"/>
              </a:rPr>
              <a:t>3 phút</a:t>
            </a:r>
          </a:p>
          <a:p>
            <a:pPr algn="just"/>
            <a:r>
              <a:rPr lang="en-US" sz="3200">
                <a:solidFill>
                  <a:srgbClr val="0C01A1"/>
                </a:solidFill>
                <a:latin typeface="Times New Roman" pitchFamily="18" charset="0"/>
                <a:cs typeface="Times New Roman" pitchFamily="18" charset="0"/>
              </a:rPr>
              <a:t>        </a:t>
            </a:r>
            <a:r>
              <a:rPr lang="en-US" sz="3200" b="1">
                <a:solidFill>
                  <a:srgbClr val="003300"/>
                </a:solidFill>
                <a:latin typeface="Times New Roman" pitchFamily="18" charset="0"/>
                <a:cs typeface="Times New Roman" pitchFamily="18" charset="0"/>
              </a:rPr>
              <a:t>- Trình bày </a:t>
            </a:r>
            <a:r>
              <a:rPr lang="en-US" sz="3200">
                <a:solidFill>
                  <a:srgbClr val="0C01A1"/>
                </a:solidFill>
                <a:latin typeface="Times New Roman" pitchFamily="18" charset="0"/>
                <a:cs typeface="Times New Roman" pitchFamily="18" charset="0"/>
              </a:rPr>
              <a:t>ra giấy, đại diện nhóm trả lời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p:cNvSpPr>
          <p:nvPr/>
        </p:nvSpPr>
        <p:spPr bwMode="auto">
          <a:xfrm>
            <a:off x="152400" y="228600"/>
            <a:ext cx="8915400" cy="3657600"/>
          </a:xfrm>
          <a:prstGeom prst="rect">
            <a:avLst/>
          </a:prstGeom>
          <a:solidFill>
            <a:srgbClr val="FFFF66"/>
          </a:solidFill>
          <a:ln w="9525">
            <a:solidFill>
              <a:srgbClr val="FF0000"/>
            </a:solidFill>
            <a:miter lim="800000"/>
            <a:headEnd/>
            <a:tailEnd/>
          </a:ln>
        </p:spPr>
        <p:txBody>
          <a:bodyPr anchor="b"/>
          <a:lstStyle/>
          <a:p>
            <a:pPr algn="ctr"/>
            <a:r>
              <a:rPr lang="en-US" sz="2800" b="1">
                <a:solidFill>
                  <a:srgbClr val="FF0000"/>
                </a:solidFill>
                <a:latin typeface="Times New Roman" pitchFamily="18" charset="0"/>
                <a:cs typeface="Times New Roman" pitchFamily="18" charset="0"/>
              </a:rPr>
              <a:t> </a:t>
            </a:r>
            <a:r>
              <a:rPr lang="en-US" sz="2800" b="1" u="sng">
                <a:solidFill>
                  <a:srgbClr val="003300"/>
                </a:solidFill>
                <a:latin typeface="Times New Roman" pitchFamily="18" charset="0"/>
                <a:cs typeface="Times New Roman" pitchFamily="18" charset="0"/>
              </a:rPr>
              <a:t>THẢO LUẬN NHÓM</a:t>
            </a:r>
          </a:p>
          <a:p>
            <a:pPr algn="just"/>
            <a:r>
              <a:rPr lang="en-US" sz="2800" b="1">
                <a:solidFill>
                  <a:srgbClr val="FF0000"/>
                </a:solidFill>
                <a:latin typeface="Times New Roman" pitchFamily="18" charset="0"/>
                <a:cs typeface="Times New Roman" pitchFamily="18" charset="0"/>
              </a:rPr>
              <a:t>       </a:t>
            </a:r>
            <a:r>
              <a:rPr lang="en-US" sz="2800" b="1">
                <a:solidFill>
                  <a:srgbClr val="003300"/>
                </a:solidFill>
                <a:latin typeface="Times New Roman" pitchFamily="18" charset="0"/>
                <a:cs typeface="Times New Roman" pitchFamily="18" charset="0"/>
              </a:rPr>
              <a:t>- Câu hỏi:  </a:t>
            </a:r>
            <a:r>
              <a:rPr lang="en-US" sz="2800">
                <a:solidFill>
                  <a:srgbClr val="0C01A1"/>
                </a:solidFill>
                <a:latin typeface="Times New Roman" pitchFamily="18" charset="0"/>
                <a:cs typeface="Times New Roman" pitchFamily="18" charset="0"/>
              </a:rPr>
              <a:t>Có ý kiến cho rằng: </a:t>
            </a:r>
            <a:r>
              <a:rPr lang="en-US" sz="2800" b="1">
                <a:solidFill>
                  <a:srgbClr val="FF0000"/>
                </a:solidFill>
                <a:latin typeface="Times New Roman" pitchFamily="18" charset="0"/>
                <a:cs typeface="Times New Roman" pitchFamily="18" charset="0"/>
              </a:rPr>
              <a:t>Sức nặng tố cáo </a:t>
            </a:r>
            <a:r>
              <a:rPr lang="en-US" sz="2800">
                <a:solidFill>
                  <a:srgbClr val="0C01A1"/>
                </a:solidFill>
                <a:latin typeface="Times New Roman" pitchFamily="18" charset="0"/>
                <a:cs typeface="Times New Roman" pitchFamily="18" charset="0"/>
              </a:rPr>
              <a:t>trong đoạn trích này chủ yếu bộc lộ qua những </a:t>
            </a:r>
            <a:r>
              <a:rPr lang="en-US" sz="2800" b="1">
                <a:solidFill>
                  <a:srgbClr val="FF0000"/>
                </a:solidFill>
                <a:latin typeface="Times New Roman" pitchFamily="18" charset="0"/>
                <a:cs typeface="Times New Roman" pitchFamily="18" charset="0"/>
              </a:rPr>
              <a:t>hình ảnh, những con số xác thực </a:t>
            </a:r>
            <a:r>
              <a:rPr lang="en-US" sz="2800">
                <a:solidFill>
                  <a:srgbClr val="0C01A1"/>
                </a:solidFill>
                <a:latin typeface="Times New Roman" pitchFamily="18" charset="0"/>
                <a:cs typeface="Times New Roman" pitchFamily="18" charset="0"/>
              </a:rPr>
              <a:t>về tội ác của thực dân Pháp.</a:t>
            </a:r>
          </a:p>
          <a:p>
            <a:pPr algn="just"/>
            <a:r>
              <a:rPr lang="en-US" sz="2800">
                <a:solidFill>
                  <a:srgbClr val="0C01A1"/>
                </a:solidFill>
                <a:latin typeface="Times New Roman" pitchFamily="18" charset="0"/>
                <a:cs typeface="Times New Roman" pitchFamily="18" charset="0"/>
              </a:rPr>
              <a:t>        Em có </a:t>
            </a:r>
            <a:r>
              <a:rPr lang="en-US" sz="2800" b="1">
                <a:solidFill>
                  <a:srgbClr val="FF0000"/>
                </a:solidFill>
                <a:latin typeface="Times New Roman" pitchFamily="18" charset="0"/>
                <a:cs typeface="Times New Roman" pitchFamily="18" charset="0"/>
              </a:rPr>
              <a:t>đồng ý</a:t>
            </a:r>
            <a:r>
              <a:rPr lang="en-US" sz="2800">
                <a:solidFill>
                  <a:srgbClr val="0C01A1"/>
                </a:solidFill>
                <a:latin typeface="Times New Roman" pitchFamily="18" charset="0"/>
                <a:cs typeface="Times New Roman" pitchFamily="18" charset="0"/>
              </a:rPr>
              <a:t> với ý kiến đó không? Vì sao?</a:t>
            </a:r>
          </a:p>
          <a:p>
            <a:pPr algn="just"/>
            <a:r>
              <a:rPr lang="en-US" sz="2800">
                <a:solidFill>
                  <a:srgbClr val="0C01A1"/>
                </a:solidFill>
                <a:latin typeface="Times New Roman" pitchFamily="18" charset="0"/>
                <a:cs typeface="Times New Roman" pitchFamily="18" charset="0"/>
              </a:rPr>
              <a:t>        </a:t>
            </a:r>
            <a:r>
              <a:rPr lang="en-US" sz="2800" b="1">
                <a:solidFill>
                  <a:srgbClr val="003300"/>
                </a:solidFill>
                <a:latin typeface="Times New Roman" pitchFamily="18" charset="0"/>
                <a:cs typeface="Times New Roman" pitchFamily="18" charset="0"/>
              </a:rPr>
              <a:t>- Hình thức</a:t>
            </a:r>
            <a:r>
              <a:rPr lang="en-US" sz="2800">
                <a:solidFill>
                  <a:srgbClr val="003300"/>
                </a:solidFill>
                <a:latin typeface="Times New Roman" pitchFamily="18" charset="0"/>
                <a:cs typeface="Times New Roman" pitchFamily="18" charset="0"/>
              </a:rPr>
              <a:t>: </a:t>
            </a:r>
            <a:r>
              <a:rPr lang="en-US" sz="2800">
                <a:solidFill>
                  <a:srgbClr val="0C01A1"/>
                </a:solidFill>
                <a:latin typeface="Times New Roman" pitchFamily="18" charset="0"/>
                <a:cs typeface="Times New Roman" pitchFamily="18" charset="0"/>
              </a:rPr>
              <a:t>nhóm lớn</a:t>
            </a:r>
          </a:p>
          <a:p>
            <a:pPr algn="just"/>
            <a:r>
              <a:rPr lang="en-US" sz="2800">
                <a:solidFill>
                  <a:srgbClr val="0C01A1"/>
                </a:solidFill>
                <a:latin typeface="Times New Roman" pitchFamily="18" charset="0"/>
                <a:cs typeface="Times New Roman" pitchFamily="18" charset="0"/>
              </a:rPr>
              <a:t>        </a:t>
            </a:r>
            <a:r>
              <a:rPr lang="en-US" sz="2800" b="1">
                <a:solidFill>
                  <a:srgbClr val="003300"/>
                </a:solidFill>
                <a:latin typeface="Times New Roman" pitchFamily="18" charset="0"/>
                <a:cs typeface="Times New Roman" pitchFamily="18" charset="0"/>
              </a:rPr>
              <a:t>- Thời gian: </a:t>
            </a:r>
            <a:r>
              <a:rPr lang="en-US" sz="2800">
                <a:solidFill>
                  <a:srgbClr val="0C01A1"/>
                </a:solidFill>
                <a:latin typeface="Times New Roman" pitchFamily="18" charset="0"/>
                <a:cs typeface="Times New Roman" pitchFamily="18" charset="0"/>
              </a:rPr>
              <a:t>3 phút</a:t>
            </a:r>
          </a:p>
          <a:p>
            <a:pPr algn="just"/>
            <a:r>
              <a:rPr lang="en-US" sz="2800">
                <a:solidFill>
                  <a:srgbClr val="003300"/>
                </a:solidFill>
                <a:latin typeface="Times New Roman" pitchFamily="18" charset="0"/>
                <a:cs typeface="Times New Roman" pitchFamily="18" charset="0"/>
              </a:rPr>
              <a:t>        </a:t>
            </a:r>
            <a:r>
              <a:rPr lang="en-US" sz="2800" b="1">
                <a:solidFill>
                  <a:srgbClr val="003300"/>
                </a:solidFill>
                <a:latin typeface="Times New Roman" pitchFamily="18" charset="0"/>
                <a:cs typeface="Times New Roman" pitchFamily="18" charset="0"/>
              </a:rPr>
              <a:t>- Trình bày </a:t>
            </a:r>
            <a:r>
              <a:rPr lang="en-US" sz="2800">
                <a:solidFill>
                  <a:srgbClr val="0C01A1"/>
                </a:solidFill>
                <a:latin typeface="Times New Roman" pitchFamily="18" charset="0"/>
                <a:cs typeface="Times New Roman" pitchFamily="18" charset="0"/>
              </a:rPr>
              <a:t>ra giấy, đại diện nhóm trả lời</a:t>
            </a:r>
          </a:p>
        </p:txBody>
      </p:sp>
      <p:pic>
        <p:nvPicPr>
          <p:cNvPr id="17411" name="Picture 10" descr="Digit 180"/>
          <p:cNvPicPr>
            <a:picLocks noChangeAspect="1" noChangeArrowheads="1" noCrop="1"/>
          </p:cNvPicPr>
          <p:nvPr/>
        </p:nvPicPr>
        <p:blipFill>
          <a:blip r:embed="rId2"/>
          <a:srcRect/>
          <a:stretch>
            <a:fillRect/>
          </a:stretch>
        </p:blipFill>
        <p:spPr bwMode="auto">
          <a:xfrm>
            <a:off x="5562600" y="3962400"/>
            <a:ext cx="3352800" cy="2514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7"/>
          <p:cNvSpPr txBox="1">
            <a:spLocks noChangeArrowheads="1"/>
          </p:cNvSpPr>
          <p:nvPr/>
        </p:nvSpPr>
        <p:spPr bwMode="auto">
          <a:xfrm>
            <a:off x="3124200" y="381000"/>
            <a:ext cx="3276600" cy="830263"/>
          </a:xfrm>
          <a:prstGeom prst="rect">
            <a:avLst/>
          </a:prstGeom>
          <a:solidFill>
            <a:srgbClr val="0000CC"/>
          </a:solidFill>
          <a:ln w="9525">
            <a:noFill/>
            <a:miter lim="800000"/>
            <a:headEnd/>
            <a:tailEnd/>
          </a:ln>
        </p:spPr>
        <p:txBody>
          <a:bodyPr>
            <a:spAutoFit/>
          </a:bodyPr>
          <a:lstStyle/>
          <a:p>
            <a:pPr algn="ctr"/>
            <a:r>
              <a:rPr lang="en-US" sz="2400">
                <a:solidFill>
                  <a:srgbClr val="FFFFFF"/>
                </a:solidFill>
                <a:latin typeface="Times New Roman" pitchFamily="18" charset="0"/>
                <a:cs typeface="Times New Roman" pitchFamily="18" charset="0"/>
              </a:rPr>
              <a:t> </a:t>
            </a:r>
            <a:r>
              <a:rPr lang="en-US" sz="2400" b="1">
                <a:solidFill>
                  <a:srgbClr val="FFFFFF"/>
                </a:solidFill>
                <a:latin typeface="Times New Roman" pitchFamily="18" charset="0"/>
                <a:cs typeface="Times New Roman" pitchFamily="18" charset="0"/>
              </a:rPr>
              <a:t>Hình ảnh sinh động,   biểu cảm </a:t>
            </a:r>
          </a:p>
        </p:txBody>
      </p:sp>
      <p:sp>
        <p:nvSpPr>
          <p:cNvPr id="15363" name="TextBox 17"/>
          <p:cNvSpPr txBox="1">
            <a:spLocks noChangeArrowheads="1"/>
          </p:cNvSpPr>
          <p:nvPr/>
        </p:nvSpPr>
        <p:spPr bwMode="auto">
          <a:xfrm>
            <a:off x="6781800" y="2743200"/>
            <a:ext cx="1828800" cy="1200150"/>
          </a:xfrm>
          <a:prstGeom prst="rect">
            <a:avLst/>
          </a:prstGeom>
          <a:solidFill>
            <a:srgbClr val="0000CC"/>
          </a:solidFill>
          <a:ln w="9525">
            <a:noFill/>
            <a:miter lim="800000"/>
            <a:headEnd/>
            <a:tailEnd/>
          </a:ln>
        </p:spPr>
        <p:txBody>
          <a:bodyPr>
            <a:spAutoFit/>
          </a:bodyPr>
          <a:lstStyle/>
          <a:p>
            <a:pPr algn="ctr"/>
            <a:r>
              <a:rPr lang="en-US" sz="2400" b="1">
                <a:solidFill>
                  <a:srgbClr val="FFFFFF"/>
                </a:solidFill>
                <a:latin typeface="Times New Roman" pitchFamily="18" charset="0"/>
                <a:cs typeface="Times New Roman" pitchFamily="18" charset="0"/>
              </a:rPr>
              <a:t>Ngôn từ </a:t>
            </a:r>
          </a:p>
          <a:p>
            <a:pPr algn="ctr"/>
            <a:r>
              <a:rPr lang="en-US" sz="2400" b="1">
                <a:solidFill>
                  <a:srgbClr val="FFFFFF"/>
                </a:solidFill>
                <a:latin typeface="Times New Roman" pitchFamily="18" charset="0"/>
                <a:cs typeface="Times New Roman" pitchFamily="18" charset="0"/>
              </a:rPr>
              <a:t>trào phúng, giễu nhại</a:t>
            </a:r>
          </a:p>
        </p:txBody>
      </p:sp>
      <p:sp>
        <p:nvSpPr>
          <p:cNvPr id="15364" name="TextBox 17"/>
          <p:cNvSpPr txBox="1">
            <a:spLocks noChangeArrowheads="1"/>
          </p:cNvSpPr>
          <p:nvPr/>
        </p:nvSpPr>
        <p:spPr bwMode="auto">
          <a:xfrm>
            <a:off x="533400" y="2743200"/>
            <a:ext cx="2209800" cy="1200150"/>
          </a:xfrm>
          <a:prstGeom prst="rect">
            <a:avLst/>
          </a:prstGeom>
          <a:solidFill>
            <a:srgbClr val="0000CC"/>
          </a:solidFill>
          <a:ln w="9525">
            <a:noFill/>
            <a:miter lim="800000"/>
            <a:headEnd/>
            <a:tailEnd/>
          </a:ln>
        </p:spPr>
        <p:txBody>
          <a:bodyPr>
            <a:spAutoFit/>
          </a:bodyPr>
          <a:lstStyle/>
          <a:p>
            <a:pPr algn="ctr"/>
            <a:r>
              <a:rPr lang="en-US" sz="2400" b="1">
                <a:solidFill>
                  <a:srgbClr val="FFFFFF"/>
                </a:solidFill>
                <a:latin typeface="Times New Roman" pitchFamily="18" charset="0"/>
                <a:cs typeface="Times New Roman" pitchFamily="18" charset="0"/>
              </a:rPr>
              <a:t>Giọng điệu giễu cợt, mỉa mai, chua xót</a:t>
            </a:r>
          </a:p>
        </p:txBody>
      </p:sp>
      <p:sp>
        <p:nvSpPr>
          <p:cNvPr id="15365" name="TextBox 17"/>
          <p:cNvSpPr txBox="1">
            <a:spLocks noChangeArrowheads="1"/>
          </p:cNvSpPr>
          <p:nvPr/>
        </p:nvSpPr>
        <p:spPr bwMode="auto">
          <a:xfrm>
            <a:off x="3581400" y="5353050"/>
            <a:ext cx="2362200" cy="1200150"/>
          </a:xfrm>
          <a:prstGeom prst="rect">
            <a:avLst/>
          </a:prstGeom>
          <a:solidFill>
            <a:srgbClr val="FF0000"/>
          </a:solidFill>
          <a:ln w="9525">
            <a:noFill/>
            <a:miter lim="800000"/>
            <a:headEnd/>
            <a:tailEnd/>
          </a:ln>
        </p:spPr>
        <p:txBody>
          <a:bodyPr>
            <a:spAutoFit/>
          </a:bodyPr>
          <a:lstStyle/>
          <a:p>
            <a:pPr algn="ctr"/>
            <a:r>
              <a:rPr lang="en-US" sz="2400">
                <a:latin typeface="Times New Roman" pitchFamily="18" charset="0"/>
                <a:cs typeface="Times New Roman" pitchFamily="18" charset="0"/>
              </a:rPr>
              <a:t> </a:t>
            </a:r>
            <a:r>
              <a:rPr lang="en-US" sz="2400" b="1">
                <a:solidFill>
                  <a:srgbClr val="FFFF00"/>
                </a:solidFill>
                <a:latin typeface="Times New Roman" pitchFamily="18" charset="0"/>
                <a:cs typeface="Times New Roman" pitchFamily="18" charset="0"/>
              </a:rPr>
              <a:t>TÌNH CẢM CĂM PHẪN, XÓT XA</a:t>
            </a:r>
          </a:p>
        </p:txBody>
      </p:sp>
      <p:sp>
        <p:nvSpPr>
          <p:cNvPr id="7" name="Quad Arrow Callout 6"/>
          <p:cNvSpPr/>
          <p:nvPr/>
        </p:nvSpPr>
        <p:spPr>
          <a:xfrm>
            <a:off x="2743200" y="1219200"/>
            <a:ext cx="4038600" cy="4191000"/>
          </a:xfrm>
          <a:prstGeom prst="quadArrowCallout">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439" name="Rectangle 7"/>
          <p:cNvSpPr>
            <a:spLocks noChangeArrowheads="1"/>
          </p:cNvSpPr>
          <p:nvPr/>
        </p:nvSpPr>
        <p:spPr bwMode="auto">
          <a:xfrm>
            <a:off x="3657600" y="2895600"/>
            <a:ext cx="2449513" cy="1077913"/>
          </a:xfrm>
          <a:prstGeom prst="rect">
            <a:avLst/>
          </a:prstGeom>
          <a:noFill/>
          <a:ln w="9525">
            <a:noFill/>
            <a:miter lim="800000"/>
            <a:headEnd/>
            <a:tailEnd/>
          </a:ln>
        </p:spPr>
        <p:txBody>
          <a:bodyPr wrap="none">
            <a:spAutoFit/>
          </a:bodyPr>
          <a:lstStyle/>
          <a:p>
            <a:pPr algn="ctr"/>
            <a:r>
              <a:rPr lang="en-US" sz="3200" b="1">
                <a:latin typeface="Times New Roman" pitchFamily="18" charset="0"/>
                <a:cs typeface="Times New Roman" pitchFamily="18" charset="0"/>
              </a:rPr>
              <a:t>SỨC NẶNG </a:t>
            </a:r>
          </a:p>
          <a:p>
            <a:pPr algn="ctr"/>
            <a:r>
              <a:rPr lang="en-US" sz="3200" b="1">
                <a:latin typeface="Times New Roman" pitchFamily="18" charset="0"/>
                <a:cs typeface="Times New Roman" pitchFamily="18" charset="0"/>
              </a:rPr>
              <a:t>TỐ CÁO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Effect transition="in" filter="fade">
                                      <p:cBhvr>
                                        <p:cTn id="9" dur="5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363"/>
                                        </p:tgtEl>
                                        <p:attrNameLst>
                                          <p:attrName>style.visibility</p:attrName>
                                        </p:attrNameLst>
                                      </p:cBhvr>
                                      <p:to>
                                        <p:strVal val="visible"/>
                                      </p:to>
                                    </p:set>
                                    <p:anim calcmode="lin" valueType="num">
                                      <p:cBhvr>
                                        <p:cTn id="14" dur="500" fill="hold"/>
                                        <p:tgtEl>
                                          <p:spTgt spid="15363"/>
                                        </p:tgtEl>
                                        <p:attrNameLst>
                                          <p:attrName>ppt_w</p:attrName>
                                        </p:attrNameLst>
                                      </p:cBhvr>
                                      <p:tavLst>
                                        <p:tav tm="0">
                                          <p:val>
                                            <p:fltVal val="0"/>
                                          </p:val>
                                        </p:tav>
                                        <p:tav tm="100000">
                                          <p:val>
                                            <p:strVal val="#ppt_w"/>
                                          </p:val>
                                        </p:tav>
                                      </p:tavLst>
                                    </p:anim>
                                    <p:anim calcmode="lin" valueType="num">
                                      <p:cBhvr>
                                        <p:cTn id="15" dur="500" fill="hold"/>
                                        <p:tgtEl>
                                          <p:spTgt spid="15363"/>
                                        </p:tgtEl>
                                        <p:attrNameLst>
                                          <p:attrName>ppt_h</p:attrName>
                                        </p:attrNameLst>
                                      </p:cBhvr>
                                      <p:tavLst>
                                        <p:tav tm="0">
                                          <p:val>
                                            <p:fltVal val="0"/>
                                          </p:val>
                                        </p:tav>
                                        <p:tav tm="100000">
                                          <p:val>
                                            <p:strVal val="#ppt_h"/>
                                          </p:val>
                                        </p:tav>
                                      </p:tavLst>
                                    </p:anim>
                                    <p:animEffect transition="in" filter="fade">
                                      <p:cBhvr>
                                        <p:cTn id="16" dur="500"/>
                                        <p:tgtEl>
                                          <p:spTgt spid="1536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5364"/>
                                        </p:tgtEl>
                                        <p:attrNameLst>
                                          <p:attrName>style.visibility</p:attrName>
                                        </p:attrNameLst>
                                      </p:cBhvr>
                                      <p:to>
                                        <p:strVal val="visible"/>
                                      </p:to>
                                    </p:set>
                                    <p:anim calcmode="lin" valueType="num">
                                      <p:cBhvr>
                                        <p:cTn id="21" dur="500" fill="hold"/>
                                        <p:tgtEl>
                                          <p:spTgt spid="15364"/>
                                        </p:tgtEl>
                                        <p:attrNameLst>
                                          <p:attrName>ppt_w</p:attrName>
                                        </p:attrNameLst>
                                      </p:cBhvr>
                                      <p:tavLst>
                                        <p:tav tm="0">
                                          <p:val>
                                            <p:fltVal val="0"/>
                                          </p:val>
                                        </p:tav>
                                        <p:tav tm="100000">
                                          <p:val>
                                            <p:strVal val="#ppt_w"/>
                                          </p:val>
                                        </p:tav>
                                      </p:tavLst>
                                    </p:anim>
                                    <p:anim calcmode="lin" valueType="num">
                                      <p:cBhvr>
                                        <p:cTn id="22" dur="500" fill="hold"/>
                                        <p:tgtEl>
                                          <p:spTgt spid="15364"/>
                                        </p:tgtEl>
                                        <p:attrNameLst>
                                          <p:attrName>ppt_h</p:attrName>
                                        </p:attrNameLst>
                                      </p:cBhvr>
                                      <p:tavLst>
                                        <p:tav tm="0">
                                          <p:val>
                                            <p:fltVal val="0"/>
                                          </p:val>
                                        </p:tav>
                                        <p:tav tm="100000">
                                          <p:val>
                                            <p:strVal val="#ppt_h"/>
                                          </p:val>
                                        </p:tav>
                                      </p:tavLst>
                                    </p:anim>
                                    <p:animEffect transition="in" filter="fade">
                                      <p:cBhvr>
                                        <p:cTn id="23" dur="500"/>
                                        <p:tgtEl>
                                          <p:spTgt spid="15364"/>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4000"/>
                                  </p:stCondLst>
                                  <p:childTnLst>
                                    <p:set>
                                      <p:cBhvr>
                                        <p:cTn id="27" dur="1" fill="hold">
                                          <p:stCondLst>
                                            <p:cond delay="0"/>
                                          </p:stCondLst>
                                        </p:cTn>
                                        <p:tgtEl>
                                          <p:spTgt spid="15365"/>
                                        </p:tgtEl>
                                        <p:attrNameLst>
                                          <p:attrName>style.visibility</p:attrName>
                                        </p:attrNameLst>
                                      </p:cBhvr>
                                      <p:to>
                                        <p:strVal val="visible"/>
                                      </p:to>
                                    </p:set>
                                    <p:animEffect transition="in" filter="checkerboard(across)">
                                      <p:cBhvr>
                                        <p:cTn id="28" dur="500"/>
                                        <p:tgtEl>
                                          <p:spTgt spid="15365"/>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mph" presetSubtype="0" fill="hold" grpId="1" nodeType="clickEffect">
                                  <p:stCondLst>
                                    <p:cond delay="0"/>
                                  </p:stCondLst>
                                  <p:childTnLst>
                                    <p:animClr clrSpc="hsl" dir="cw">
                                      <p:cBhvr override="childStyle">
                                        <p:cTn id="32" dur="5000" fill="hold"/>
                                        <p:tgtEl>
                                          <p:spTgt spid="15365"/>
                                        </p:tgtEl>
                                        <p:attrNameLst>
                                          <p:attrName>style.color</p:attrName>
                                        </p:attrNameLst>
                                      </p:cBhvr>
                                      <p:by>
                                        <p:hsl h="10842353" s="0" l="0"/>
                                      </p:by>
                                    </p:animClr>
                                    <p:animClr clrSpc="hsl" dir="cw">
                                      <p:cBhvr>
                                        <p:cTn id="33" dur="5000" fill="hold"/>
                                        <p:tgtEl>
                                          <p:spTgt spid="15365"/>
                                        </p:tgtEl>
                                        <p:attrNameLst>
                                          <p:attrName>fillcolor</p:attrName>
                                        </p:attrNameLst>
                                      </p:cBhvr>
                                      <p:by>
                                        <p:hsl h="10842353" s="0" l="0"/>
                                      </p:by>
                                    </p:animClr>
                                    <p:animClr clrSpc="hsl" dir="cw">
                                      <p:cBhvr>
                                        <p:cTn id="34" dur="5000" fill="hold"/>
                                        <p:tgtEl>
                                          <p:spTgt spid="15365"/>
                                        </p:tgtEl>
                                        <p:attrNameLst>
                                          <p:attrName>stroke.color</p:attrName>
                                        </p:attrNameLst>
                                      </p:cBhvr>
                                      <p:by>
                                        <p:hsl h="10842353" s="0" l="0"/>
                                      </p:by>
                                    </p:animClr>
                                    <p:set>
                                      <p:cBhvr>
                                        <p:cTn id="35" dur="5000" fill="hold"/>
                                        <p:tgtEl>
                                          <p:spTgt spid="153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P spid="15363" grpId="0" animBg="1"/>
      <p:bldP spid="15364" grpId="0" animBg="1"/>
      <p:bldP spid="15365" grpId="0" animBg="1"/>
      <p:bldP spid="1536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idx="1"/>
          </p:nvPr>
        </p:nvSpPr>
        <p:spPr>
          <a:xfrm>
            <a:off x="457200" y="762000"/>
            <a:ext cx="8229600" cy="5630863"/>
          </a:xfrm>
        </p:spPr>
        <p:txBody>
          <a:bodyPr/>
          <a:lstStyle/>
          <a:p>
            <a:pPr marL="571500" indent="-571500" algn="just" eaLnBrk="1" hangingPunct="1">
              <a:buFontTx/>
              <a:buNone/>
            </a:pPr>
            <a:r>
              <a:rPr lang="en-US" sz="3000" b="1" smtClean="0">
                <a:solidFill>
                  <a:srgbClr val="CC0066"/>
                </a:solidFill>
                <a:latin typeface="Times New Roman" pitchFamily="18" charset="0"/>
                <a:cs typeface="Times New Roman" pitchFamily="18" charset="0"/>
              </a:rPr>
              <a:t>        Câu 1: “Cuộc chiến tranh vui tươi” mà tác giả nói đến trong tác phẩm là cuộc chiến tranh nào?</a:t>
            </a:r>
          </a:p>
          <a:p>
            <a:pPr marL="571500" indent="-571500" eaLnBrk="1" hangingPunct="1">
              <a:buFontTx/>
              <a:buAutoNum type="alphaUcPeriod"/>
            </a:pPr>
            <a:r>
              <a:rPr lang="en-US" sz="3000" smtClean="0">
                <a:latin typeface="Times New Roman" pitchFamily="18" charset="0"/>
                <a:cs typeface="Times New Roman" pitchFamily="18" charset="0"/>
              </a:rPr>
              <a:t>Cuộc chiến tranh thế giới thứ nhất (1914 - 1918)</a:t>
            </a:r>
          </a:p>
          <a:p>
            <a:pPr marL="571500" indent="-571500" eaLnBrk="1" hangingPunct="1">
              <a:buFontTx/>
              <a:buAutoNum type="alphaUcPeriod"/>
            </a:pPr>
            <a:r>
              <a:rPr lang="en-US" sz="3000" smtClean="0">
                <a:latin typeface="Times New Roman" pitchFamily="18" charset="0"/>
                <a:cs typeface="Times New Roman" pitchFamily="18" charset="0"/>
              </a:rPr>
              <a:t>Cuộc chiến tranh thế giới thứ hai (1939 - 1945)</a:t>
            </a:r>
          </a:p>
          <a:p>
            <a:pPr marL="571500" indent="-571500" eaLnBrk="1" hangingPunct="1">
              <a:buFontTx/>
              <a:buAutoNum type="alphaUcPeriod"/>
            </a:pPr>
            <a:r>
              <a:rPr lang="en-US" sz="3000" smtClean="0">
                <a:latin typeface="Times New Roman" pitchFamily="18" charset="0"/>
                <a:cs typeface="Times New Roman" pitchFamily="18" charset="0"/>
              </a:rPr>
              <a:t>Cuộc chiến tranh Pháp - Phổ (1939 - 1945)</a:t>
            </a:r>
          </a:p>
          <a:p>
            <a:pPr marL="571500" indent="-571500" eaLnBrk="1" hangingPunct="1">
              <a:buFontTx/>
              <a:buAutoNum type="alphaUcPeriod"/>
            </a:pPr>
            <a:r>
              <a:rPr lang="en-US" sz="3000" smtClean="0">
                <a:latin typeface="Times New Roman" pitchFamily="18" charset="0"/>
                <a:cs typeface="Times New Roman" pitchFamily="18" charset="0"/>
              </a:rPr>
              <a:t>Cuộc chiến tranh mà Pháp tiến hành để mở rộng thuộc địa.</a:t>
            </a:r>
          </a:p>
          <a:p>
            <a:pPr marL="571500" indent="-571500" eaLnBrk="1" hangingPunct="1">
              <a:buFontTx/>
              <a:buAutoNum type="alphaUcPeriod"/>
            </a:pPr>
            <a:endParaRPr lang="en-US" sz="3000" smtClean="0"/>
          </a:p>
          <a:p>
            <a:pPr marL="571500" indent="-571500" eaLnBrk="1" hangingPunct="1">
              <a:buFontTx/>
              <a:buChar char="-"/>
            </a:pPr>
            <a:endParaRPr lang="en-US" sz="2400" smtClean="0"/>
          </a:p>
        </p:txBody>
      </p:sp>
      <p:sp>
        <p:nvSpPr>
          <p:cNvPr id="171012" name="Oval 4"/>
          <p:cNvSpPr>
            <a:spLocks noChangeArrowheads="1"/>
          </p:cNvSpPr>
          <p:nvPr/>
        </p:nvSpPr>
        <p:spPr bwMode="auto">
          <a:xfrm>
            <a:off x="381000" y="2286000"/>
            <a:ext cx="533400" cy="533400"/>
          </a:xfrm>
          <a:prstGeom prst="ellipse">
            <a:avLst/>
          </a:prstGeom>
          <a:noFill/>
          <a:ln w="38100">
            <a:solidFill>
              <a:srgbClr val="CC0000"/>
            </a:solidFill>
            <a:round/>
            <a:headEnd/>
            <a:tailEnd/>
          </a:ln>
        </p:spPr>
        <p:txBody>
          <a:bodyPr wrap="none" anchor="ctr"/>
          <a:lstStyle/>
          <a:p>
            <a:endParaRPr lang="en-US"/>
          </a:p>
        </p:txBody>
      </p:sp>
      <p:sp>
        <p:nvSpPr>
          <p:cNvPr id="4" name="Rounded Rectangle 3"/>
          <p:cNvSpPr/>
          <p:nvPr/>
        </p:nvSpPr>
        <p:spPr>
          <a:xfrm>
            <a:off x="2590800" y="0"/>
            <a:ext cx="2971800" cy="685800"/>
          </a:xfrm>
          <a:prstGeom prst="round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rgbClr val="FFFFFF"/>
                </a:solidFill>
                <a:latin typeface="Times New Roman" pitchFamily="18" charset="0"/>
                <a:cs typeface="Times New Roman" pitchFamily="18" charset="0"/>
              </a:rPr>
              <a:t>CỦNG</a:t>
            </a:r>
            <a:r>
              <a:rPr lang="en-US" sz="3200" dirty="0">
                <a:solidFill>
                  <a:srgbClr val="FFFFFF"/>
                </a:solidFill>
                <a:latin typeface="Times New Roman" pitchFamily="18" charset="0"/>
                <a:cs typeface="Times New Roman" pitchFamily="18" charset="0"/>
              </a:rPr>
              <a:t> </a:t>
            </a:r>
            <a:r>
              <a:rPr lang="en-US" sz="3200" dirty="0" err="1">
                <a:solidFill>
                  <a:srgbClr val="FFFFFF"/>
                </a:solidFill>
                <a:latin typeface="Times New Roman" pitchFamily="18" charset="0"/>
                <a:cs typeface="Times New Roman" pitchFamily="18" charset="0"/>
              </a:rPr>
              <a:t>CỐ</a:t>
            </a:r>
            <a:endParaRPr lang="en-US" sz="3200" dirty="0">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checkerboard(across)">
                                      <p:cBhvr>
                                        <p:cTn id="7" dur="500"/>
                                        <p:tgtEl>
                                          <p:spTgt spid="171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1011">
                                            <p:txEl>
                                              <p:pRg st="1" end="1"/>
                                            </p:txEl>
                                          </p:spTgt>
                                        </p:tgtEl>
                                        <p:attrNameLst>
                                          <p:attrName>style.visibility</p:attrName>
                                        </p:attrNameLst>
                                      </p:cBhvr>
                                      <p:to>
                                        <p:strVal val="visible"/>
                                      </p:to>
                                    </p:set>
                                    <p:animEffect transition="in" filter="checkerboard(across)">
                                      <p:cBhvr>
                                        <p:cTn id="12" dur="500"/>
                                        <p:tgtEl>
                                          <p:spTgt spid="171011">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71011">
                                            <p:txEl>
                                              <p:pRg st="2" end="2"/>
                                            </p:txEl>
                                          </p:spTgt>
                                        </p:tgtEl>
                                        <p:attrNameLst>
                                          <p:attrName>style.visibility</p:attrName>
                                        </p:attrNameLst>
                                      </p:cBhvr>
                                      <p:to>
                                        <p:strVal val="visible"/>
                                      </p:to>
                                    </p:set>
                                    <p:animEffect transition="in" filter="checkerboard(across)">
                                      <p:cBhvr>
                                        <p:cTn id="15" dur="500"/>
                                        <p:tgtEl>
                                          <p:spTgt spid="171011">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71011">
                                            <p:txEl>
                                              <p:pRg st="3" end="3"/>
                                            </p:txEl>
                                          </p:spTgt>
                                        </p:tgtEl>
                                        <p:attrNameLst>
                                          <p:attrName>style.visibility</p:attrName>
                                        </p:attrNameLst>
                                      </p:cBhvr>
                                      <p:to>
                                        <p:strVal val="visible"/>
                                      </p:to>
                                    </p:set>
                                    <p:animEffect transition="in" filter="checkerboard(across)">
                                      <p:cBhvr>
                                        <p:cTn id="18" dur="500"/>
                                        <p:tgtEl>
                                          <p:spTgt spid="171011">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71011">
                                            <p:txEl>
                                              <p:pRg st="4" end="4"/>
                                            </p:txEl>
                                          </p:spTgt>
                                        </p:tgtEl>
                                        <p:attrNameLst>
                                          <p:attrName>style.visibility</p:attrName>
                                        </p:attrNameLst>
                                      </p:cBhvr>
                                      <p:to>
                                        <p:strVal val="visible"/>
                                      </p:to>
                                    </p:set>
                                    <p:animEffect transition="in" filter="checkerboard(across)">
                                      <p:cBhvr>
                                        <p:cTn id="21" dur="500"/>
                                        <p:tgtEl>
                                          <p:spTgt spid="171011">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71012"/>
                                        </p:tgtEl>
                                        <p:attrNameLst>
                                          <p:attrName>style.visibility</p:attrName>
                                        </p:attrNameLst>
                                      </p:cBhvr>
                                      <p:to>
                                        <p:strVal val="visible"/>
                                      </p:to>
                                    </p:set>
                                    <p:anim calcmode="lin" valueType="num">
                                      <p:cBhvr additive="base">
                                        <p:cTn id="26" dur="500" fill="hold"/>
                                        <p:tgtEl>
                                          <p:spTgt spid="171012"/>
                                        </p:tgtEl>
                                        <p:attrNameLst>
                                          <p:attrName>ppt_x</p:attrName>
                                        </p:attrNameLst>
                                      </p:cBhvr>
                                      <p:tavLst>
                                        <p:tav tm="0">
                                          <p:val>
                                            <p:strVal val="#ppt_x"/>
                                          </p:val>
                                        </p:tav>
                                        <p:tav tm="100000">
                                          <p:val>
                                            <p:strVal val="#ppt_x"/>
                                          </p:val>
                                        </p:tav>
                                      </p:tavLst>
                                    </p:anim>
                                    <p:anim calcmode="lin" valueType="num">
                                      <p:cBhvr additive="base">
                                        <p:cTn id="27" dur="500" fill="hold"/>
                                        <p:tgtEl>
                                          <p:spTgt spid="1710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304800"/>
            <a:ext cx="8077200" cy="1295400"/>
          </a:xfrm>
        </p:spPr>
        <p:txBody>
          <a:bodyPr/>
          <a:lstStyle/>
          <a:p>
            <a:pPr algn="just" eaLnBrk="1" hangingPunct="1"/>
            <a:r>
              <a:rPr lang="en-US" sz="2600" b="1" smtClean="0">
                <a:solidFill>
                  <a:srgbClr val="CC0066"/>
                </a:solidFill>
                <a:latin typeface="Times New Roman" pitchFamily="18" charset="0"/>
                <a:cs typeface="Times New Roman" pitchFamily="18" charset="0"/>
              </a:rPr>
              <a:t>Câu 2: Dòng nào nói lên bản chất của thực dân Pháp trong việc thay đổi thái độ đối với người dân thuộc địa khi chiến tranh xảy ra?</a:t>
            </a:r>
          </a:p>
        </p:txBody>
      </p:sp>
      <p:sp>
        <p:nvSpPr>
          <p:cNvPr id="99331" name="Rectangle 3"/>
          <p:cNvSpPr>
            <a:spLocks noGrp="1" noChangeArrowheads="1"/>
          </p:cNvSpPr>
          <p:nvPr>
            <p:ph idx="1"/>
          </p:nvPr>
        </p:nvSpPr>
        <p:spPr>
          <a:xfrm>
            <a:off x="304800" y="1600200"/>
            <a:ext cx="8610600" cy="4525963"/>
          </a:xfrm>
        </p:spPr>
        <p:txBody>
          <a:bodyPr/>
          <a:lstStyle/>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A. Chính quyền thực dân muốn thực hiện chính sách cai trị mới</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B. Chính quyền thực dân muốn giúp đỡ người dân thuộc địa có một cuộc sống tốt hơn</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C. Chính quyền thực dân muốn biến những người dân thuộc địa thành tấm bia đỡ đạn cho chúng trong cuộc chiến tranh phi nghĩa.</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D. Bản chất lừa bịp, tráo trở</a:t>
            </a:r>
            <a:r>
              <a:rPr lang="en-US" sz="3000" smtClean="0">
                <a:solidFill>
                  <a:srgbClr val="0C01A1"/>
                </a:solidFill>
                <a:latin typeface="Times New Roman" pitchFamily="18" charset="0"/>
                <a:cs typeface="Times New Roman" pitchFamily="18" charset="0"/>
              </a:rPr>
              <a:t>.</a:t>
            </a:r>
          </a:p>
        </p:txBody>
      </p:sp>
      <p:sp>
        <p:nvSpPr>
          <p:cNvPr id="99338" name="Oval 10"/>
          <p:cNvSpPr>
            <a:spLocks noChangeArrowheads="1"/>
          </p:cNvSpPr>
          <p:nvPr/>
        </p:nvSpPr>
        <p:spPr bwMode="auto">
          <a:xfrm>
            <a:off x="304800" y="3810000"/>
            <a:ext cx="457200" cy="457200"/>
          </a:xfrm>
          <a:prstGeom prst="ellipse">
            <a:avLst/>
          </a:prstGeom>
          <a:noFill/>
          <a:ln w="38100">
            <a:solidFill>
              <a:srgbClr val="CC0000"/>
            </a:solidFill>
            <a:round/>
            <a:headEnd/>
            <a:tailEnd/>
          </a:ln>
        </p:spPr>
        <p:txBody>
          <a:bodyPr wrap="none" anchor="ctr"/>
          <a:lstStyle/>
          <a:p>
            <a:endParaRPr lang="en-US"/>
          </a:p>
        </p:txBody>
      </p:sp>
      <p:sp>
        <p:nvSpPr>
          <p:cNvPr id="5" name="Oval 10"/>
          <p:cNvSpPr>
            <a:spLocks noChangeArrowheads="1"/>
          </p:cNvSpPr>
          <p:nvPr/>
        </p:nvSpPr>
        <p:spPr bwMode="auto">
          <a:xfrm>
            <a:off x="304800" y="5410200"/>
            <a:ext cx="457200" cy="457200"/>
          </a:xfrm>
          <a:prstGeom prst="ellipse">
            <a:avLst/>
          </a:prstGeom>
          <a:noFill/>
          <a:ln w="38100">
            <a:solidFill>
              <a:srgbClr val="CC00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blinds(horizontal)">
                                      <p:cBhvr>
                                        <p:cTn id="7" dur="500"/>
                                        <p:tgtEl>
                                          <p:spTgt spid="993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blinds(horizontal)">
                                      <p:cBhvr>
                                        <p:cTn id="12" dur="500"/>
                                        <p:tgtEl>
                                          <p:spTgt spid="993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 calcmode="lin" valueType="num">
                                      <p:cBhvr additive="base">
                                        <p:cTn id="17" dur="5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93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99331">
                                            <p:txEl>
                                              <p:pRg st="2" end="2"/>
                                            </p:txEl>
                                          </p:spTgt>
                                        </p:tgtEl>
                                        <p:attrNameLst>
                                          <p:attrName>style.visibility</p:attrName>
                                        </p:attrNameLst>
                                      </p:cBhvr>
                                      <p:to>
                                        <p:strVal val="visible"/>
                                      </p:to>
                                    </p:set>
                                    <p:animEffect transition="in" filter="checkerboard(across)">
                                      <p:cBhvr>
                                        <p:cTn id="23" dur="500"/>
                                        <p:tgtEl>
                                          <p:spTgt spid="993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9331">
                                            <p:txEl>
                                              <p:pRg st="3" end="3"/>
                                            </p:txEl>
                                          </p:spTgt>
                                        </p:tgtEl>
                                        <p:attrNameLst>
                                          <p:attrName>style.visibility</p:attrName>
                                        </p:attrNameLst>
                                      </p:cBhvr>
                                      <p:to>
                                        <p:strVal val="visible"/>
                                      </p:to>
                                    </p:set>
                                    <p:anim calcmode="lin" valueType="num">
                                      <p:cBhvr additive="base">
                                        <p:cTn id="28" dur="5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93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99338"/>
                                        </p:tgtEl>
                                        <p:attrNameLst>
                                          <p:attrName>style.visibility</p:attrName>
                                        </p:attrNameLst>
                                      </p:cBhvr>
                                      <p:to>
                                        <p:strVal val="visible"/>
                                      </p:to>
                                    </p:set>
                                    <p:anim calcmode="lin" valueType="num">
                                      <p:cBhvr>
                                        <p:cTn id="34" dur="500" fill="hold"/>
                                        <p:tgtEl>
                                          <p:spTgt spid="99338"/>
                                        </p:tgtEl>
                                        <p:attrNameLst>
                                          <p:attrName>ppt_w</p:attrName>
                                        </p:attrNameLst>
                                      </p:cBhvr>
                                      <p:tavLst>
                                        <p:tav tm="0">
                                          <p:val>
                                            <p:fltVal val="0"/>
                                          </p:val>
                                        </p:tav>
                                        <p:tav tm="100000">
                                          <p:val>
                                            <p:strVal val="#ppt_w"/>
                                          </p:val>
                                        </p:tav>
                                      </p:tavLst>
                                    </p:anim>
                                    <p:anim calcmode="lin" valueType="num">
                                      <p:cBhvr>
                                        <p:cTn id="35" dur="500" fill="hold"/>
                                        <p:tgtEl>
                                          <p:spTgt spid="99338"/>
                                        </p:tgtEl>
                                        <p:attrNameLst>
                                          <p:attrName>ppt_h</p:attrName>
                                        </p:attrNameLst>
                                      </p:cBhvr>
                                      <p:tavLst>
                                        <p:tav tm="0">
                                          <p:val>
                                            <p:fltVal val="0"/>
                                          </p:val>
                                        </p:tav>
                                        <p:tav tm="100000">
                                          <p:val>
                                            <p:strVal val="#ppt_h"/>
                                          </p:val>
                                        </p:tav>
                                      </p:tavLst>
                                    </p:anim>
                                    <p:animEffect transition="in" filter="fade">
                                      <p:cBhvr>
                                        <p:cTn id="36" dur="500"/>
                                        <p:tgtEl>
                                          <p:spTgt spid="99338"/>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8"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0" y="0"/>
            <a:ext cx="9525000" cy="6477000"/>
          </a:xfrm>
          <a:prstGeom prst="verticalScroll">
            <a:avLst/>
          </a:prstGeom>
          <a:solidFill>
            <a:srgbClr val="FFFF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itle 1"/>
          <p:cNvSpPr>
            <a:spLocks noGrp="1"/>
          </p:cNvSpPr>
          <p:nvPr>
            <p:ph type="ctrTitle"/>
          </p:nvPr>
        </p:nvSpPr>
        <p:spPr>
          <a:xfrm>
            <a:off x="990600" y="914400"/>
            <a:ext cx="7543800" cy="4953000"/>
          </a:xfrm>
        </p:spPr>
        <p:txBody>
          <a:bodyPr/>
          <a:lstStyle/>
          <a:p>
            <a:pPr algn="just"/>
            <a:r>
              <a:rPr lang="en-US" sz="2400" smtClean="0">
                <a:solidFill>
                  <a:srgbClr val="0C01A1"/>
                </a:solidFill>
                <a:latin typeface="Times New Roman" pitchFamily="18" charset="0"/>
                <a:cs typeface="Times New Roman" pitchFamily="18" charset="0"/>
              </a:rPr>
              <a:t>     “Một tàu biển cập bến, mấy chiếc xuồng bán hoa quả của người Việt Nam đến sát mạn tàu để bán hàng; bọn lính thực dân hắt chơi một gầu nước sôi xuống lưng những người bán hàng khốn khổ…Một người Việt Nam bị giội nước sôi từ đầu đến chân, phát điên lên, muốn nhảy xuống biển. Cha của anh, quên cả nguy hiểm, bỏ tay chèo ra, ôm xốc lấy anh, bắt anh nằm xuống thuyền. Cuộc vật lộn chớp nhoáng vừa chấm dứt thì gầu nước thứ hai giội xuống. Thế là chính người cha bị luộc đỏ chín. Ông già giãy giụa trong thuyền, da bị róc đi, trồi thịt đỏ rói, miệng gào rống lên. Bọn thực dân ấy “bật cười, cho là rất ngộ nghĩnh”…</a:t>
            </a:r>
            <a:br>
              <a:rPr lang="en-US" sz="2400" smtClean="0">
                <a:solidFill>
                  <a:srgbClr val="0C01A1"/>
                </a:solidFill>
                <a:latin typeface="Times New Roman" pitchFamily="18" charset="0"/>
                <a:cs typeface="Times New Roman" pitchFamily="18" charset="0"/>
              </a:rPr>
            </a:br>
            <a:r>
              <a:rPr lang="en-US" sz="2400" smtClean="0">
                <a:solidFill>
                  <a:srgbClr val="0C01A1"/>
                </a:solidFill>
                <a:latin typeface="Times New Roman" pitchFamily="18" charset="0"/>
                <a:cs typeface="Times New Roman" pitchFamily="18" charset="0"/>
              </a:rPr>
              <a:t>       </a:t>
            </a:r>
            <a:r>
              <a:rPr lang="en-US" sz="2400" b="1" smtClean="0">
                <a:solidFill>
                  <a:srgbClr val="FF0000"/>
                </a:solidFill>
                <a:latin typeface="Times New Roman" pitchFamily="18" charset="0"/>
                <a:cs typeface="Times New Roman" pitchFamily="18" charset="0"/>
              </a:rPr>
              <a:t>(Trích Bản án chế độ thực dân Pháp – </a:t>
            </a:r>
            <a:br>
              <a:rPr lang="en-US" sz="2400" b="1" smtClean="0">
                <a:solidFill>
                  <a:srgbClr val="FF0000"/>
                </a:solidFill>
                <a:latin typeface="Times New Roman" pitchFamily="18" charset="0"/>
                <a:cs typeface="Times New Roman" pitchFamily="18" charset="0"/>
              </a:rPr>
            </a:br>
            <a:r>
              <a:rPr lang="en-US" sz="2400" b="1" smtClean="0">
                <a:solidFill>
                  <a:srgbClr val="FF0000"/>
                </a:solidFill>
                <a:latin typeface="Times New Roman" pitchFamily="18" charset="0"/>
                <a:cs typeface="Times New Roman" pitchFamily="18" charset="0"/>
              </a:rPr>
              <a:t>                                                           Nguyễn Ái Quốc)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304800"/>
            <a:ext cx="8077200" cy="1295400"/>
          </a:xfrm>
        </p:spPr>
        <p:txBody>
          <a:bodyPr/>
          <a:lstStyle/>
          <a:p>
            <a:pPr algn="just" eaLnBrk="1" hangingPunct="1"/>
            <a:r>
              <a:rPr lang="en-US" sz="2600" b="1" smtClean="0">
                <a:solidFill>
                  <a:srgbClr val="CC0066"/>
                </a:solidFill>
                <a:latin typeface="Times New Roman" pitchFamily="18" charset="0"/>
                <a:cs typeface="Times New Roman" pitchFamily="18" charset="0"/>
              </a:rPr>
              <a:t>Câu 3: Nhan đề “Thuế máu” có ý nghĩa như thế nào?</a:t>
            </a:r>
          </a:p>
        </p:txBody>
      </p:sp>
      <p:sp>
        <p:nvSpPr>
          <p:cNvPr id="99331" name="Rectangle 3"/>
          <p:cNvSpPr>
            <a:spLocks noGrp="1" noChangeArrowheads="1"/>
          </p:cNvSpPr>
          <p:nvPr>
            <p:ph idx="1"/>
          </p:nvPr>
        </p:nvSpPr>
        <p:spPr>
          <a:xfrm>
            <a:off x="304800" y="1600200"/>
            <a:ext cx="8610600" cy="4525963"/>
          </a:xfrm>
        </p:spPr>
        <p:txBody>
          <a:bodyPr/>
          <a:lstStyle/>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A. Thứ sưu thuế đánh vào cả người chết</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B. Thứ thuế đóng bằng xương máu, tính mạng của người dân</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C. Gợi lên số phận thảm thương của người dân thuộc địa.</a:t>
            </a:r>
          </a:p>
          <a:p>
            <a:pPr algn="just" eaLnBrk="1" hangingPunct="1">
              <a:buFont typeface="Wingdings" pitchFamily="2" charset="2"/>
              <a:buNone/>
            </a:pPr>
            <a:r>
              <a:rPr lang="en-US" smtClean="0">
                <a:solidFill>
                  <a:srgbClr val="0C01A1"/>
                </a:solidFill>
                <a:latin typeface="Times New Roman" pitchFamily="18" charset="0"/>
                <a:cs typeface="Times New Roman" pitchFamily="18" charset="0"/>
              </a:rPr>
              <a:t>D. Bộc lộ </a:t>
            </a:r>
            <a:r>
              <a:rPr lang="en-US" sz="3000" smtClean="0">
                <a:solidFill>
                  <a:srgbClr val="0C01A1"/>
                </a:solidFill>
                <a:latin typeface="Times New Roman" pitchFamily="18" charset="0"/>
                <a:cs typeface="Times New Roman" pitchFamily="18" charset="0"/>
              </a:rPr>
              <a:t>lòng căm phẫn, mỉa mai đối với tội ác ghê tởm của chính quyền thực dân.</a:t>
            </a:r>
          </a:p>
        </p:txBody>
      </p:sp>
      <p:sp>
        <p:nvSpPr>
          <p:cNvPr id="99338" name="Oval 10"/>
          <p:cNvSpPr>
            <a:spLocks noChangeArrowheads="1"/>
          </p:cNvSpPr>
          <p:nvPr/>
        </p:nvSpPr>
        <p:spPr bwMode="auto">
          <a:xfrm>
            <a:off x="304800" y="2286000"/>
            <a:ext cx="457200" cy="457200"/>
          </a:xfrm>
          <a:prstGeom prst="ellipse">
            <a:avLst/>
          </a:prstGeom>
          <a:noFill/>
          <a:ln w="38100">
            <a:solidFill>
              <a:srgbClr val="CC0000"/>
            </a:solidFill>
            <a:round/>
            <a:headEnd/>
            <a:tailEnd/>
          </a:ln>
        </p:spPr>
        <p:txBody>
          <a:bodyPr wrap="none" anchor="ctr"/>
          <a:lstStyle/>
          <a:p>
            <a:endParaRPr lang="en-US"/>
          </a:p>
        </p:txBody>
      </p:sp>
      <p:sp>
        <p:nvSpPr>
          <p:cNvPr id="5" name="Oval 10"/>
          <p:cNvSpPr>
            <a:spLocks noChangeArrowheads="1"/>
          </p:cNvSpPr>
          <p:nvPr/>
        </p:nvSpPr>
        <p:spPr bwMode="auto">
          <a:xfrm>
            <a:off x="304800" y="4419600"/>
            <a:ext cx="457200" cy="457200"/>
          </a:xfrm>
          <a:prstGeom prst="ellipse">
            <a:avLst/>
          </a:prstGeom>
          <a:noFill/>
          <a:ln w="38100">
            <a:solidFill>
              <a:srgbClr val="CC0000"/>
            </a:solidFill>
            <a:round/>
            <a:headEnd/>
            <a:tailEnd/>
          </a:ln>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blinds(horizontal)">
                                      <p:cBhvr>
                                        <p:cTn id="7" dur="500"/>
                                        <p:tgtEl>
                                          <p:spTgt spid="993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blinds(horizontal)">
                                      <p:cBhvr>
                                        <p:cTn id="12" dur="500"/>
                                        <p:tgtEl>
                                          <p:spTgt spid="993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 calcmode="lin" valueType="num">
                                      <p:cBhvr additive="base">
                                        <p:cTn id="17" dur="5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93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99331">
                                            <p:txEl>
                                              <p:pRg st="2" end="2"/>
                                            </p:txEl>
                                          </p:spTgt>
                                        </p:tgtEl>
                                        <p:attrNameLst>
                                          <p:attrName>style.visibility</p:attrName>
                                        </p:attrNameLst>
                                      </p:cBhvr>
                                      <p:to>
                                        <p:strVal val="visible"/>
                                      </p:to>
                                    </p:set>
                                    <p:animEffect transition="in" filter="checkerboard(across)">
                                      <p:cBhvr>
                                        <p:cTn id="23" dur="500"/>
                                        <p:tgtEl>
                                          <p:spTgt spid="993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9331">
                                            <p:txEl>
                                              <p:pRg st="3" end="3"/>
                                            </p:txEl>
                                          </p:spTgt>
                                        </p:tgtEl>
                                        <p:attrNameLst>
                                          <p:attrName>style.visibility</p:attrName>
                                        </p:attrNameLst>
                                      </p:cBhvr>
                                      <p:to>
                                        <p:strVal val="visible"/>
                                      </p:to>
                                    </p:set>
                                    <p:anim calcmode="lin" valueType="num">
                                      <p:cBhvr additive="base">
                                        <p:cTn id="28" dur="5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993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99338"/>
                                        </p:tgtEl>
                                        <p:attrNameLst>
                                          <p:attrName>style.visibility</p:attrName>
                                        </p:attrNameLst>
                                      </p:cBhvr>
                                      <p:to>
                                        <p:strVal val="visible"/>
                                      </p:to>
                                    </p:set>
                                    <p:anim calcmode="lin" valueType="num">
                                      <p:cBhvr>
                                        <p:cTn id="34" dur="500" fill="hold"/>
                                        <p:tgtEl>
                                          <p:spTgt spid="99338"/>
                                        </p:tgtEl>
                                        <p:attrNameLst>
                                          <p:attrName>ppt_w</p:attrName>
                                        </p:attrNameLst>
                                      </p:cBhvr>
                                      <p:tavLst>
                                        <p:tav tm="0">
                                          <p:val>
                                            <p:fltVal val="0"/>
                                          </p:val>
                                        </p:tav>
                                        <p:tav tm="100000">
                                          <p:val>
                                            <p:strVal val="#ppt_w"/>
                                          </p:val>
                                        </p:tav>
                                      </p:tavLst>
                                    </p:anim>
                                    <p:anim calcmode="lin" valueType="num">
                                      <p:cBhvr>
                                        <p:cTn id="35" dur="500" fill="hold"/>
                                        <p:tgtEl>
                                          <p:spTgt spid="99338"/>
                                        </p:tgtEl>
                                        <p:attrNameLst>
                                          <p:attrName>ppt_h</p:attrName>
                                        </p:attrNameLst>
                                      </p:cBhvr>
                                      <p:tavLst>
                                        <p:tav tm="0">
                                          <p:val>
                                            <p:fltVal val="0"/>
                                          </p:val>
                                        </p:tav>
                                        <p:tav tm="100000">
                                          <p:val>
                                            <p:strVal val="#ppt_h"/>
                                          </p:val>
                                        </p:tav>
                                      </p:tavLst>
                                    </p:anim>
                                    <p:animEffect transition="in" filter="fade">
                                      <p:cBhvr>
                                        <p:cTn id="36" dur="500"/>
                                        <p:tgtEl>
                                          <p:spTgt spid="99338"/>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500" fill="hold"/>
                                        <p:tgtEl>
                                          <p:spTgt spid="5"/>
                                        </p:tgtEl>
                                        <p:attrNameLst>
                                          <p:attrName>ppt_w</p:attrName>
                                        </p:attrNameLst>
                                      </p:cBhvr>
                                      <p:tavLst>
                                        <p:tav tm="0">
                                          <p:val>
                                            <p:fltVal val="0"/>
                                          </p:val>
                                        </p:tav>
                                        <p:tav tm="100000">
                                          <p:val>
                                            <p:strVal val="#ppt_w"/>
                                          </p:val>
                                        </p:tav>
                                      </p:tavLst>
                                    </p:anim>
                                    <p:anim calcmode="lin" valueType="num">
                                      <p:cBhvr>
                                        <p:cTn id="40" dur="500" fill="hold"/>
                                        <p:tgtEl>
                                          <p:spTgt spid="5"/>
                                        </p:tgtEl>
                                        <p:attrNameLst>
                                          <p:attrName>ppt_h</p:attrName>
                                        </p:attrNameLst>
                                      </p:cBhvr>
                                      <p:tavLst>
                                        <p:tav tm="0">
                                          <p:val>
                                            <p:fltVal val="0"/>
                                          </p:val>
                                        </p:tav>
                                        <p:tav tm="100000">
                                          <p:val>
                                            <p:strVal val="#ppt_h"/>
                                          </p:val>
                                        </p:tav>
                                      </p:tavLst>
                                    </p:anim>
                                    <p:animEffect transition="in" filter="fade">
                                      <p:cBhvr>
                                        <p:cTn id="4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8"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solidFill>
                  <a:srgbClr val="FF0000"/>
                </a:solidFill>
                <a:latin typeface="Times New Roman" pitchFamily="18" charset="0"/>
                <a:cs typeface="Times New Roman" pitchFamily="18" charset="0"/>
              </a:rPr>
              <a:t>HƯỚNG DẪN VỀ NHÀ</a:t>
            </a:r>
          </a:p>
        </p:txBody>
      </p:sp>
      <p:sp>
        <p:nvSpPr>
          <p:cNvPr id="22531" name="Content Placeholder 2"/>
          <p:cNvSpPr>
            <a:spLocks noGrp="1"/>
          </p:cNvSpPr>
          <p:nvPr>
            <p:ph idx="1"/>
          </p:nvPr>
        </p:nvSpPr>
        <p:spPr/>
        <p:txBody>
          <a:bodyPr/>
          <a:lstStyle/>
          <a:p>
            <a:pPr marL="514350" indent="-514350">
              <a:buFont typeface="Arial" charset="0"/>
              <a:buNone/>
            </a:pPr>
            <a:r>
              <a:rPr lang="en-US" smtClean="0">
                <a:solidFill>
                  <a:srgbClr val="0000CC"/>
                </a:solidFill>
                <a:latin typeface="Times New Roman" pitchFamily="18" charset="0"/>
                <a:cs typeface="Times New Roman" pitchFamily="18" charset="0"/>
              </a:rPr>
              <a:t>1. Đọc lại đoạn trích</a:t>
            </a:r>
          </a:p>
          <a:p>
            <a:pPr marL="514350" indent="-514350">
              <a:buFont typeface="Arial" charset="0"/>
              <a:buNone/>
            </a:pPr>
            <a:r>
              <a:rPr lang="en-US" smtClean="0">
                <a:solidFill>
                  <a:srgbClr val="0000CC"/>
                </a:solidFill>
                <a:latin typeface="Times New Roman" pitchFamily="18" charset="0"/>
                <a:cs typeface="Times New Roman" pitchFamily="18" charset="0"/>
              </a:rPr>
              <a:t>2. Sưu tầm tư liệu về tội ác chiến tranh của thực dân Pháp và đế quốc Mĩ ở Việt Nam</a:t>
            </a:r>
          </a:p>
          <a:p>
            <a:pPr marL="514350" indent="-514350">
              <a:buFont typeface="Arial" charset="0"/>
              <a:buNone/>
            </a:pPr>
            <a:r>
              <a:rPr lang="en-US" smtClean="0">
                <a:solidFill>
                  <a:srgbClr val="0000CC"/>
                </a:solidFill>
                <a:latin typeface="Times New Roman" pitchFamily="18" charset="0"/>
                <a:cs typeface="Times New Roman" pitchFamily="18" charset="0"/>
              </a:rPr>
              <a:t>3. Vẽ tranh minh họa (châm biếm) dựa vào các chi tiết trong văn bản.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362200" y="4038600"/>
            <a:ext cx="833438" cy="762000"/>
            <a:chOff x="2304" y="1632"/>
            <a:chExt cx="525" cy="480"/>
          </a:xfrm>
        </p:grpSpPr>
        <p:sp>
          <p:nvSpPr>
            <p:cNvPr id="23732" name="Freeform 3"/>
            <p:cNvSpPr>
              <a:spLocks/>
            </p:cNvSpPr>
            <p:nvPr/>
          </p:nvSpPr>
          <p:spPr bwMode="gray">
            <a:xfrm>
              <a:off x="230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33" name="Freeform 4"/>
            <p:cNvSpPr>
              <a:spLocks/>
            </p:cNvSpPr>
            <p:nvPr/>
          </p:nvSpPr>
          <p:spPr bwMode="gray">
            <a:xfrm>
              <a:off x="237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sp>
          <p:nvSpPr>
            <p:cNvPr id="23734" name="Freeform 5"/>
            <p:cNvSpPr>
              <a:spLocks/>
            </p:cNvSpPr>
            <p:nvPr/>
          </p:nvSpPr>
          <p:spPr bwMode="gray">
            <a:xfrm>
              <a:off x="243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3366FF"/>
                </a:gs>
                <a:gs pos="25000">
                  <a:srgbClr val="01A78F"/>
                </a:gs>
                <a:gs pos="50000">
                  <a:srgbClr val="FFFF00"/>
                </a:gs>
                <a:gs pos="75000">
                  <a:srgbClr val="FF6633"/>
                </a:gs>
                <a:gs pos="100000">
                  <a:srgbClr val="FF3399"/>
                </a:gs>
              </a:gsLst>
              <a:path path="rect">
                <a:fillToRect l="50000" t="50000" r="50000" b="50000"/>
              </a:path>
            </a:gradFill>
            <a:ln w="9525" cap="rnd">
              <a:noFill/>
              <a:round/>
              <a:headEnd/>
              <a:tailEnd/>
            </a:ln>
          </p:spPr>
          <p:txBody>
            <a:bodyPr/>
            <a:lstStyle/>
            <a:p>
              <a:endParaRPr lang="en-US"/>
            </a:p>
          </p:txBody>
        </p:sp>
        <p:sp>
          <p:nvSpPr>
            <p:cNvPr id="23735" name="Freeform 6"/>
            <p:cNvSpPr>
              <a:spLocks/>
            </p:cNvSpPr>
            <p:nvPr/>
          </p:nvSpPr>
          <p:spPr bwMode="gray">
            <a:xfrm>
              <a:off x="253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grpSp>
      <p:grpSp>
        <p:nvGrpSpPr>
          <p:cNvPr id="3" name="Group 7"/>
          <p:cNvGrpSpPr>
            <a:grpSpLocks/>
          </p:cNvGrpSpPr>
          <p:nvPr/>
        </p:nvGrpSpPr>
        <p:grpSpPr bwMode="auto">
          <a:xfrm>
            <a:off x="4876800" y="5562600"/>
            <a:ext cx="833438" cy="762000"/>
            <a:chOff x="2304" y="1632"/>
            <a:chExt cx="525" cy="480"/>
          </a:xfrm>
        </p:grpSpPr>
        <p:sp>
          <p:nvSpPr>
            <p:cNvPr id="23728" name="Freeform 8"/>
            <p:cNvSpPr>
              <a:spLocks/>
            </p:cNvSpPr>
            <p:nvPr/>
          </p:nvSpPr>
          <p:spPr bwMode="gray">
            <a:xfrm>
              <a:off x="230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29" name="Freeform 9"/>
            <p:cNvSpPr>
              <a:spLocks/>
            </p:cNvSpPr>
            <p:nvPr/>
          </p:nvSpPr>
          <p:spPr bwMode="gray">
            <a:xfrm>
              <a:off x="237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sp>
          <p:nvSpPr>
            <p:cNvPr id="23730" name="Freeform 10"/>
            <p:cNvSpPr>
              <a:spLocks/>
            </p:cNvSpPr>
            <p:nvPr/>
          </p:nvSpPr>
          <p:spPr bwMode="gray">
            <a:xfrm>
              <a:off x="243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3366FF"/>
                </a:gs>
                <a:gs pos="25000">
                  <a:srgbClr val="01A78F"/>
                </a:gs>
                <a:gs pos="50000">
                  <a:srgbClr val="FFFF00"/>
                </a:gs>
                <a:gs pos="75000">
                  <a:srgbClr val="FF6633"/>
                </a:gs>
                <a:gs pos="100000">
                  <a:srgbClr val="FF3399"/>
                </a:gs>
              </a:gsLst>
              <a:path path="rect">
                <a:fillToRect l="50000" t="50000" r="50000" b="50000"/>
              </a:path>
            </a:gradFill>
            <a:ln w="9525" cap="rnd">
              <a:noFill/>
              <a:round/>
              <a:headEnd/>
              <a:tailEnd/>
            </a:ln>
          </p:spPr>
          <p:txBody>
            <a:bodyPr/>
            <a:lstStyle/>
            <a:p>
              <a:endParaRPr lang="en-US"/>
            </a:p>
          </p:txBody>
        </p:sp>
        <p:sp>
          <p:nvSpPr>
            <p:cNvPr id="23731" name="Freeform 11"/>
            <p:cNvSpPr>
              <a:spLocks/>
            </p:cNvSpPr>
            <p:nvPr/>
          </p:nvSpPr>
          <p:spPr bwMode="gray">
            <a:xfrm>
              <a:off x="253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grpSp>
      <p:grpSp>
        <p:nvGrpSpPr>
          <p:cNvPr id="4" name="Group 12"/>
          <p:cNvGrpSpPr>
            <a:grpSpLocks/>
          </p:cNvGrpSpPr>
          <p:nvPr/>
        </p:nvGrpSpPr>
        <p:grpSpPr bwMode="auto">
          <a:xfrm>
            <a:off x="6934200" y="1981200"/>
            <a:ext cx="833438" cy="762000"/>
            <a:chOff x="624" y="1632"/>
            <a:chExt cx="525" cy="480"/>
          </a:xfrm>
        </p:grpSpPr>
        <p:sp>
          <p:nvSpPr>
            <p:cNvPr id="23724" name="Freeform 13"/>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25" name="Freeform 14"/>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26" name="Freeform 15"/>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27" name="Freeform 16"/>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5" name="Group 17"/>
          <p:cNvGrpSpPr>
            <a:grpSpLocks/>
          </p:cNvGrpSpPr>
          <p:nvPr/>
        </p:nvGrpSpPr>
        <p:grpSpPr bwMode="auto">
          <a:xfrm>
            <a:off x="1066800" y="2590800"/>
            <a:ext cx="833438" cy="762000"/>
            <a:chOff x="624" y="1632"/>
            <a:chExt cx="525" cy="480"/>
          </a:xfrm>
        </p:grpSpPr>
        <p:sp>
          <p:nvSpPr>
            <p:cNvPr id="23720" name="Freeform 18"/>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21" name="Freeform 19"/>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22" name="Freeform 20"/>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23" name="Freeform 21"/>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6" name="Group 22"/>
          <p:cNvGrpSpPr>
            <a:grpSpLocks/>
          </p:cNvGrpSpPr>
          <p:nvPr/>
        </p:nvGrpSpPr>
        <p:grpSpPr bwMode="auto">
          <a:xfrm>
            <a:off x="2057400" y="1066800"/>
            <a:ext cx="833438" cy="762000"/>
            <a:chOff x="624" y="1632"/>
            <a:chExt cx="525" cy="480"/>
          </a:xfrm>
        </p:grpSpPr>
        <p:sp>
          <p:nvSpPr>
            <p:cNvPr id="23716" name="Freeform 23"/>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17" name="Freeform 24"/>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18" name="Freeform 25"/>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19" name="Freeform 26"/>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7" name="Group 27"/>
          <p:cNvGrpSpPr>
            <a:grpSpLocks/>
          </p:cNvGrpSpPr>
          <p:nvPr/>
        </p:nvGrpSpPr>
        <p:grpSpPr bwMode="auto">
          <a:xfrm>
            <a:off x="1752600" y="3886200"/>
            <a:ext cx="833438" cy="762000"/>
            <a:chOff x="624" y="1632"/>
            <a:chExt cx="525" cy="480"/>
          </a:xfrm>
        </p:grpSpPr>
        <p:sp>
          <p:nvSpPr>
            <p:cNvPr id="23712" name="Freeform 28"/>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13" name="Freeform 29"/>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14" name="Freeform 30"/>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15" name="Freeform 31"/>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8" name="Group 32"/>
          <p:cNvGrpSpPr>
            <a:grpSpLocks/>
          </p:cNvGrpSpPr>
          <p:nvPr/>
        </p:nvGrpSpPr>
        <p:grpSpPr bwMode="auto">
          <a:xfrm>
            <a:off x="7315200" y="762000"/>
            <a:ext cx="833438" cy="762000"/>
            <a:chOff x="624" y="1632"/>
            <a:chExt cx="525" cy="480"/>
          </a:xfrm>
        </p:grpSpPr>
        <p:sp>
          <p:nvSpPr>
            <p:cNvPr id="23708" name="Freeform 33"/>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09" name="Freeform 34"/>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10" name="Freeform 35"/>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11" name="Freeform 36"/>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9" name="Group 37"/>
          <p:cNvGrpSpPr>
            <a:grpSpLocks/>
          </p:cNvGrpSpPr>
          <p:nvPr/>
        </p:nvGrpSpPr>
        <p:grpSpPr bwMode="auto">
          <a:xfrm>
            <a:off x="3962400" y="5562600"/>
            <a:ext cx="833438" cy="762000"/>
            <a:chOff x="624" y="1632"/>
            <a:chExt cx="525" cy="480"/>
          </a:xfrm>
        </p:grpSpPr>
        <p:sp>
          <p:nvSpPr>
            <p:cNvPr id="23704" name="Freeform 38"/>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05" name="Freeform 39"/>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06" name="Freeform 40"/>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07" name="Freeform 41"/>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0" name="Group 42"/>
          <p:cNvGrpSpPr>
            <a:grpSpLocks/>
          </p:cNvGrpSpPr>
          <p:nvPr/>
        </p:nvGrpSpPr>
        <p:grpSpPr bwMode="auto">
          <a:xfrm>
            <a:off x="838200" y="838200"/>
            <a:ext cx="833438" cy="762000"/>
            <a:chOff x="624" y="1632"/>
            <a:chExt cx="525" cy="480"/>
          </a:xfrm>
        </p:grpSpPr>
        <p:sp>
          <p:nvSpPr>
            <p:cNvPr id="23700" name="Freeform 43"/>
            <p:cNvSpPr>
              <a:spLocks/>
            </p:cNvSpPr>
            <p:nvPr/>
          </p:nvSpPr>
          <p:spPr bwMode="gray">
            <a:xfrm>
              <a:off x="624"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01" name="Freeform 44"/>
            <p:cNvSpPr>
              <a:spLocks/>
            </p:cNvSpPr>
            <p:nvPr/>
          </p:nvSpPr>
          <p:spPr bwMode="gray">
            <a:xfrm>
              <a:off x="696"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chemeClr val="tx1"/>
                </a:gs>
                <a:gs pos="100000">
                  <a:srgbClr val="990000"/>
                </a:gs>
              </a:gsLst>
              <a:path path="rect">
                <a:fillToRect l="50000" t="50000" r="50000" b="50000"/>
              </a:path>
            </a:gradFill>
            <a:ln w="9525" cap="rnd">
              <a:noFill/>
              <a:round/>
              <a:headEnd/>
              <a:tailEnd/>
            </a:ln>
          </p:spPr>
          <p:txBody>
            <a:bodyPr/>
            <a:lstStyle/>
            <a:p>
              <a:endParaRPr lang="en-US"/>
            </a:p>
          </p:txBody>
        </p:sp>
        <p:sp>
          <p:nvSpPr>
            <p:cNvPr id="23702" name="Freeform 45"/>
            <p:cNvSpPr>
              <a:spLocks/>
            </p:cNvSpPr>
            <p:nvPr/>
          </p:nvSpPr>
          <p:spPr bwMode="gray">
            <a:xfrm>
              <a:off x="752"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703" name="Freeform 46"/>
            <p:cNvSpPr>
              <a:spLocks/>
            </p:cNvSpPr>
            <p:nvPr/>
          </p:nvSpPr>
          <p:spPr bwMode="gray">
            <a:xfrm>
              <a:off x="853"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1" name="Group 47"/>
          <p:cNvGrpSpPr>
            <a:grpSpLocks/>
          </p:cNvGrpSpPr>
          <p:nvPr/>
        </p:nvGrpSpPr>
        <p:grpSpPr bwMode="auto">
          <a:xfrm>
            <a:off x="3276600" y="4724400"/>
            <a:ext cx="833438" cy="762000"/>
            <a:chOff x="3312" y="1632"/>
            <a:chExt cx="525" cy="480"/>
          </a:xfrm>
        </p:grpSpPr>
        <p:sp>
          <p:nvSpPr>
            <p:cNvPr id="23696" name="Freeform 48"/>
            <p:cNvSpPr>
              <a:spLocks/>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97" name="Freeform 49"/>
            <p:cNvSpPr>
              <a:spLocks/>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sp>
          <p:nvSpPr>
            <p:cNvPr id="23698" name="Freeform 50"/>
            <p:cNvSpPr>
              <a:spLocks/>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99" name="Freeform 51"/>
            <p:cNvSpPr>
              <a:spLocks/>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2" name="Group 52"/>
          <p:cNvGrpSpPr>
            <a:grpSpLocks/>
          </p:cNvGrpSpPr>
          <p:nvPr/>
        </p:nvGrpSpPr>
        <p:grpSpPr bwMode="auto">
          <a:xfrm>
            <a:off x="7391400" y="5334000"/>
            <a:ext cx="833438" cy="762000"/>
            <a:chOff x="3312" y="1632"/>
            <a:chExt cx="525" cy="480"/>
          </a:xfrm>
        </p:grpSpPr>
        <p:sp>
          <p:nvSpPr>
            <p:cNvPr id="23692" name="Freeform 53"/>
            <p:cNvSpPr>
              <a:spLocks/>
            </p:cNvSpPr>
            <p:nvPr/>
          </p:nvSpPr>
          <p:spPr bwMode="gray">
            <a:xfrm>
              <a:off x="3312" y="163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93" name="Freeform 54"/>
            <p:cNvSpPr>
              <a:spLocks/>
            </p:cNvSpPr>
            <p:nvPr/>
          </p:nvSpPr>
          <p:spPr bwMode="gray">
            <a:xfrm>
              <a:off x="3384" y="169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path path="rect">
                <a:fillToRect l="50000" t="50000" r="50000" b="50000"/>
              </a:path>
            </a:gradFill>
            <a:ln w="9525" cap="rnd">
              <a:noFill/>
              <a:round/>
              <a:headEnd/>
              <a:tailEnd/>
            </a:ln>
          </p:spPr>
          <p:txBody>
            <a:bodyPr/>
            <a:lstStyle/>
            <a:p>
              <a:endParaRPr lang="en-US"/>
            </a:p>
          </p:txBody>
        </p:sp>
        <p:sp>
          <p:nvSpPr>
            <p:cNvPr id="23694" name="Freeform 55"/>
            <p:cNvSpPr>
              <a:spLocks/>
            </p:cNvSpPr>
            <p:nvPr/>
          </p:nvSpPr>
          <p:spPr bwMode="gray">
            <a:xfrm>
              <a:off x="3440" y="170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95" name="Freeform 56"/>
            <p:cNvSpPr>
              <a:spLocks/>
            </p:cNvSpPr>
            <p:nvPr/>
          </p:nvSpPr>
          <p:spPr bwMode="gray">
            <a:xfrm>
              <a:off x="3541" y="182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3" name="Group 57"/>
          <p:cNvGrpSpPr>
            <a:grpSpLocks/>
          </p:cNvGrpSpPr>
          <p:nvPr/>
        </p:nvGrpSpPr>
        <p:grpSpPr bwMode="auto">
          <a:xfrm>
            <a:off x="6019800" y="3962400"/>
            <a:ext cx="833438" cy="762000"/>
            <a:chOff x="672" y="624"/>
            <a:chExt cx="525" cy="480"/>
          </a:xfrm>
        </p:grpSpPr>
        <p:sp>
          <p:nvSpPr>
            <p:cNvPr id="23688" name="Freeform 58"/>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89" name="Freeform 59"/>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90" name="Freeform 60"/>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91" name="Freeform 61"/>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4" name="Group 62"/>
          <p:cNvGrpSpPr>
            <a:grpSpLocks/>
          </p:cNvGrpSpPr>
          <p:nvPr/>
        </p:nvGrpSpPr>
        <p:grpSpPr bwMode="auto">
          <a:xfrm>
            <a:off x="6781800" y="3733800"/>
            <a:ext cx="833438" cy="762000"/>
            <a:chOff x="672" y="624"/>
            <a:chExt cx="525" cy="480"/>
          </a:xfrm>
        </p:grpSpPr>
        <p:sp>
          <p:nvSpPr>
            <p:cNvPr id="23684" name="Freeform 63"/>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85" name="Freeform 64"/>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86" name="Freeform 65"/>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87" name="Freeform 66"/>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5" name="Group 67"/>
          <p:cNvGrpSpPr>
            <a:grpSpLocks/>
          </p:cNvGrpSpPr>
          <p:nvPr/>
        </p:nvGrpSpPr>
        <p:grpSpPr bwMode="auto">
          <a:xfrm>
            <a:off x="762000" y="3733800"/>
            <a:ext cx="833438" cy="762000"/>
            <a:chOff x="672" y="624"/>
            <a:chExt cx="525" cy="480"/>
          </a:xfrm>
        </p:grpSpPr>
        <p:sp>
          <p:nvSpPr>
            <p:cNvPr id="23680" name="Freeform 68"/>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81" name="Freeform 69"/>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82" name="Freeform 70"/>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83" name="Freeform 71"/>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6" name="Group 72"/>
          <p:cNvGrpSpPr>
            <a:grpSpLocks/>
          </p:cNvGrpSpPr>
          <p:nvPr/>
        </p:nvGrpSpPr>
        <p:grpSpPr bwMode="auto">
          <a:xfrm>
            <a:off x="2590800" y="2133600"/>
            <a:ext cx="833438" cy="762000"/>
            <a:chOff x="672" y="624"/>
            <a:chExt cx="525" cy="480"/>
          </a:xfrm>
        </p:grpSpPr>
        <p:sp>
          <p:nvSpPr>
            <p:cNvPr id="23676" name="Freeform 73"/>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77" name="Freeform 74"/>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78" name="Freeform 75"/>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79" name="Freeform 76"/>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7" name="Group 77"/>
          <p:cNvGrpSpPr>
            <a:grpSpLocks/>
          </p:cNvGrpSpPr>
          <p:nvPr/>
        </p:nvGrpSpPr>
        <p:grpSpPr bwMode="auto">
          <a:xfrm>
            <a:off x="6629400" y="5029200"/>
            <a:ext cx="833438" cy="762000"/>
            <a:chOff x="672" y="624"/>
            <a:chExt cx="525" cy="480"/>
          </a:xfrm>
        </p:grpSpPr>
        <p:sp>
          <p:nvSpPr>
            <p:cNvPr id="23672" name="Freeform 78"/>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73" name="Freeform 79"/>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74" name="Freeform 80"/>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75" name="Freeform 81"/>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8" name="Group 82"/>
          <p:cNvGrpSpPr>
            <a:grpSpLocks/>
          </p:cNvGrpSpPr>
          <p:nvPr/>
        </p:nvGrpSpPr>
        <p:grpSpPr bwMode="auto">
          <a:xfrm>
            <a:off x="2438400" y="5486400"/>
            <a:ext cx="833438" cy="762000"/>
            <a:chOff x="672" y="624"/>
            <a:chExt cx="525" cy="480"/>
          </a:xfrm>
        </p:grpSpPr>
        <p:sp>
          <p:nvSpPr>
            <p:cNvPr id="23668" name="Freeform 83"/>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69" name="Freeform 84"/>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70" name="Freeform 85"/>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71" name="Freeform 86"/>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19" name="Group 87"/>
          <p:cNvGrpSpPr>
            <a:grpSpLocks/>
          </p:cNvGrpSpPr>
          <p:nvPr/>
        </p:nvGrpSpPr>
        <p:grpSpPr bwMode="auto">
          <a:xfrm>
            <a:off x="5486400" y="5105400"/>
            <a:ext cx="833438" cy="762000"/>
            <a:chOff x="672" y="624"/>
            <a:chExt cx="525" cy="480"/>
          </a:xfrm>
        </p:grpSpPr>
        <p:sp>
          <p:nvSpPr>
            <p:cNvPr id="23664" name="Freeform 88"/>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65" name="Freeform 89"/>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66" name="Freeform 90"/>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67" name="Freeform 91"/>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0" name="Group 92"/>
          <p:cNvGrpSpPr>
            <a:grpSpLocks/>
          </p:cNvGrpSpPr>
          <p:nvPr/>
        </p:nvGrpSpPr>
        <p:grpSpPr bwMode="auto">
          <a:xfrm>
            <a:off x="2590800" y="457200"/>
            <a:ext cx="833438" cy="762000"/>
            <a:chOff x="2400" y="1968"/>
            <a:chExt cx="525" cy="480"/>
          </a:xfrm>
        </p:grpSpPr>
        <p:sp>
          <p:nvSpPr>
            <p:cNvPr id="23660" name="Freeform 93"/>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61" name="Freeform 94"/>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62" name="Freeform 95"/>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63" name="Freeform 96"/>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1" name="Group 97"/>
          <p:cNvGrpSpPr>
            <a:grpSpLocks/>
          </p:cNvGrpSpPr>
          <p:nvPr/>
        </p:nvGrpSpPr>
        <p:grpSpPr bwMode="auto">
          <a:xfrm>
            <a:off x="3733800" y="914400"/>
            <a:ext cx="833438" cy="762000"/>
            <a:chOff x="2400" y="1968"/>
            <a:chExt cx="525" cy="480"/>
          </a:xfrm>
        </p:grpSpPr>
        <p:sp>
          <p:nvSpPr>
            <p:cNvPr id="23656" name="Freeform 98"/>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57" name="Freeform 99"/>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58" name="Freeform 100"/>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59" name="Freeform 101"/>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2" name="Group 102"/>
          <p:cNvGrpSpPr>
            <a:grpSpLocks/>
          </p:cNvGrpSpPr>
          <p:nvPr/>
        </p:nvGrpSpPr>
        <p:grpSpPr bwMode="auto">
          <a:xfrm>
            <a:off x="5791200" y="2743200"/>
            <a:ext cx="833438" cy="762000"/>
            <a:chOff x="2400" y="1968"/>
            <a:chExt cx="525" cy="480"/>
          </a:xfrm>
        </p:grpSpPr>
        <p:sp>
          <p:nvSpPr>
            <p:cNvPr id="23652" name="Freeform 103"/>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53" name="Freeform 104"/>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54" name="Freeform 105"/>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55" name="Freeform 106"/>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3" name="Group 107"/>
          <p:cNvGrpSpPr>
            <a:grpSpLocks/>
          </p:cNvGrpSpPr>
          <p:nvPr/>
        </p:nvGrpSpPr>
        <p:grpSpPr bwMode="auto">
          <a:xfrm>
            <a:off x="1524000" y="4648200"/>
            <a:ext cx="833438" cy="762000"/>
            <a:chOff x="2400" y="1968"/>
            <a:chExt cx="525" cy="480"/>
          </a:xfrm>
        </p:grpSpPr>
        <p:sp>
          <p:nvSpPr>
            <p:cNvPr id="23648" name="Freeform 108"/>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49" name="Freeform 109"/>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50" name="Freeform 110"/>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51" name="Freeform 111"/>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4" name="Group 112"/>
          <p:cNvGrpSpPr>
            <a:grpSpLocks/>
          </p:cNvGrpSpPr>
          <p:nvPr/>
        </p:nvGrpSpPr>
        <p:grpSpPr bwMode="auto">
          <a:xfrm>
            <a:off x="533400" y="2209800"/>
            <a:ext cx="833438" cy="762000"/>
            <a:chOff x="2400" y="1968"/>
            <a:chExt cx="525" cy="480"/>
          </a:xfrm>
        </p:grpSpPr>
        <p:sp>
          <p:nvSpPr>
            <p:cNvPr id="23644" name="Freeform 113"/>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45" name="Freeform 114"/>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46" name="Freeform 115"/>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47" name="Freeform 116"/>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5" name="Group 117"/>
          <p:cNvGrpSpPr>
            <a:grpSpLocks/>
          </p:cNvGrpSpPr>
          <p:nvPr/>
        </p:nvGrpSpPr>
        <p:grpSpPr bwMode="auto">
          <a:xfrm>
            <a:off x="4648200" y="4343400"/>
            <a:ext cx="833438" cy="762000"/>
            <a:chOff x="2400" y="1968"/>
            <a:chExt cx="525" cy="480"/>
          </a:xfrm>
        </p:grpSpPr>
        <p:sp>
          <p:nvSpPr>
            <p:cNvPr id="23640" name="Freeform 118"/>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41" name="Freeform 119"/>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42" name="Freeform 120"/>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43" name="Freeform 121"/>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6" name="Group 122"/>
          <p:cNvGrpSpPr>
            <a:grpSpLocks/>
          </p:cNvGrpSpPr>
          <p:nvPr/>
        </p:nvGrpSpPr>
        <p:grpSpPr bwMode="auto">
          <a:xfrm>
            <a:off x="3962400" y="3352800"/>
            <a:ext cx="833438" cy="762000"/>
            <a:chOff x="2400" y="1968"/>
            <a:chExt cx="525" cy="480"/>
          </a:xfrm>
        </p:grpSpPr>
        <p:sp>
          <p:nvSpPr>
            <p:cNvPr id="23636" name="Freeform 123"/>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37" name="Freeform 124"/>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38" name="Freeform 125"/>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39" name="Freeform 126"/>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7" name="Group 127"/>
          <p:cNvGrpSpPr>
            <a:grpSpLocks/>
          </p:cNvGrpSpPr>
          <p:nvPr/>
        </p:nvGrpSpPr>
        <p:grpSpPr bwMode="auto">
          <a:xfrm>
            <a:off x="609600" y="5105400"/>
            <a:ext cx="833438" cy="762000"/>
            <a:chOff x="2256" y="672"/>
            <a:chExt cx="525" cy="480"/>
          </a:xfrm>
        </p:grpSpPr>
        <p:sp>
          <p:nvSpPr>
            <p:cNvPr id="23632" name="Freeform 128"/>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33" name="Freeform 129"/>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34" name="Freeform 130"/>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35" name="Freeform 131"/>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8" name="Group 132"/>
          <p:cNvGrpSpPr>
            <a:grpSpLocks/>
          </p:cNvGrpSpPr>
          <p:nvPr/>
        </p:nvGrpSpPr>
        <p:grpSpPr bwMode="auto">
          <a:xfrm>
            <a:off x="2362200" y="2971800"/>
            <a:ext cx="833438" cy="762000"/>
            <a:chOff x="2256" y="672"/>
            <a:chExt cx="525" cy="480"/>
          </a:xfrm>
        </p:grpSpPr>
        <p:sp>
          <p:nvSpPr>
            <p:cNvPr id="23628" name="Freeform 133"/>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29" name="Freeform 134"/>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30" name="Freeform 135"/>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31" name="Freeform 136"/>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9" name="Group 137"/>
          <p:cNvGrpSpPr>
            <a:grpSpLocks/>
          </p:cNvGrpSpPr>
          <p:nvPr/>
        </p:nvGrpSpPr>
        <p:grpSpPr bwMode="auto">
          <a:xfrm>
            <a:off x="6019800" y="457200"/>
            <a:ext cx="833438" cy="762000"/>
            <a:chOff x="2256" y="672"/>
            <a:chExt cx="525" cy="480"/>
          </a:xfrm>
        </p:grpSpPr>
        <p:sp>
          <p:nvSpPr>
            <p:cNvPr id="23624" name="Freeform 138"/>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25" name="Freeform 139"/>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26" name="Freeform 140"/>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27" name="Freeform 141"/>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30" name="Group 142"/>
          <p:cNvGrpSpPr>
            <a:grpSpLocks/>
          </p:cNvGrpSpPr>
          <p:nvPr/>
        </p:nvGrpSpPr>
        <p:grpSpPr bwMode="auto">
          <a:xfrm>
            <a:off x="4953000" y="762000"/>
            <a:ext cx="833438" cy="762000"/>
            <a:chOff x="2256" y="672"/>
            <a:chExt cx="525" cy="480"/>
          </a:xfrm>
        </p:grpSpPr>
        <p:sp>
          <p:nvSpPr>
            <p:cNvPr id="23620" name="Freeform 143"/>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21" name="Freeform 144"/>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22" name="Freeform 145"/>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23" name="Freeform 146"/>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31" name="Group 147"/>
          <p:cNvGrpSpPr>
            <a:grpSpLocks/>
          </p:cNvGrpSpPr>
          <p:nvPr/>
        </p:nvGrpSpPr>
        <p:grpSpPr bwMode="auto">
          <a:xfrm>
            <a:off x="7924800" y="1981200"/>
            <a:ext cx="833438" cy="762000"/>
            <a:chOff x="2256" y="672"/>
            <a:chExt cx="525" cy="480"/>
          </a:xfrm>
        </p:grpSpPr>
        <p:sp>
          <p:nvSpPr>
            <p:cNvPr id="23616" name="Freeform 148"/>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17" name="Freeform 149"/>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18" name="Freeform 150"/>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19" name="Freeform 151"/>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3584" name="Group 152"/>
          <p:cNvGrpSpPr>
            <a:grpSpLocks/>
          </p:cNvGrpSpPr>
          <p:nvPr/>
        </p:nvGrpSpPr>
        <p:grpSpPr bwMode="auto">
          <a:xfrm>
            <a:off x="5105400" y="1828800"/>
            <a:ext cx="833438" cy="762000"/>
            <a:chOff x="2256" y="672"/>
            <a:chExt cx="525" cy="480"/>
          </a:xfrm>
        </p:grpSpPr>
        <p:sp>
          <p:nvSpPr>
            <p:cNvPr id="23612" name="Freeform 153"/>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13" name="Freeform 154"/>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14" name="Freeform 155"/>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15" name="Freeform 156"/>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3585" name="Group 157"/>
          <p:cNvGrpSpPr>
            <a:grpSpLocks/>
          </p:cNvGrpSpPr>
          <p:nvPr/>
        </p:nvGrpSpPr>
        <p:grpSpPr bwMode="auto">
          <a:xfrm>
            <a:off x="8001000" y="4038600"/>
            <a:ext cx="833438" cy="762000"/>
            <a:chOff x="2256" y="672"/>
            <a:chExt cx="525" cy="480"/>
          </a:xfrm>
        </p:grpSpPr>
        <p:sp>
          <p:nvSpPr>
            <p:cNvPr id="23608" name="Freeform 158"/>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09" name="Freeform 159"/>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610" name="Freeform 160"/>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611" name="Freeform 161"/>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3586" name="Group 167"/>
          <p:cNvGrpSpPr>
            <a:grpSpLocks/>
          </p:cNvGrpSpPr>
          <p:nvPr/>
        </p:nvGrpSpPr>
        <p:grpSpPr bwMode="auto">
          <a:xfrm>
            <a:off x="4495800" y="2743200"/>
            <a:ext cx="833438" cy="762000"/>
            <a:chOff x="672" y="624"/>
            <a:chExt cx="525" cy="480"/>
          </a:xfrm>
        </p:grpSpPr>
        <p:sp>
          <p:nvSpPr>
            <p:cNvPr id="23604" name="Freeform 168"/>
            <p:cNvSpPr>
              <a:spLocks/>
            </p:cNvSpPr>
            <p:nvPr/>
          </p:nvSpPr>
          <p:spPr bwMode="gray">
            <a:xfrm>
              <a:off x="672" y="624"/>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05" name="Freeform 169"/>
            <p:cNvSpPr>
              <a:spLocks/>
            </p:cNvSpPr>
            <p:nvPr/>
          </p:nvSpPr>
          <p:spPr bwMode="gray">
            <a:xfrm>
              <a:off x="744" y="689"/>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9966FF"/>
                </a:gs>
              </a:gsLst>
              <a:path path="rect">
                <a:fillToRect l="50000" t="50000" r="50000" b="50000"/>
              </a:path>
            </a:gradFill>
            <a:ln w="9525" cap="rnd">
              <a:noFill/>
              <a:round/>
              <a:headEnd/>
              <a:tailEnd/>
            </a:ln>
          </p:spPr>
          <p:txBody>
            <a:bodyPr/>
            <a:lstStyle/>
            <a:p>
              <a:endParaRPr lang="en-US"/>
            </a:p>
          </p:txBody>
        </p:sp>
        <p:sp>
          <p:nvSpPr>
            <p:cNvPr id="23606" name="Freeform 170"/>
            <p:cNvSpPr>
              <a:spLocks/>
            </p:cNvSpPr>
            <p:nvPr/>
          </p:nvSpPr>
          <p:spPr bwMode="gray">
            <a:xfrm>
              <a:off x="800" y="698"/>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07" name="Freeform 171"/>
            <p:cNvSpPr>
              <a:spLocks/>
            </p:cNvSpPr>
            <p:nvPr/>
          </p:nvSpPr>
          <p:spPr bwMode="gray">
            <a:xfrm>
              <a:off x="901" y="821"/>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3587" name="Group 172"/>
          <p:cNvGrpSpPr>
            <a:grpSpLocks/>
          </p:cNvGrpSpPr>
          <p:nvPr/>
        </p:nvGrpSpPr>
        <p:grpSpPr bwMode="auto">
          <a:xfrm>
            <a:off x="5105400" y="3429000"/>
            <a:ext cx="833438" cy="762000"/>
            <a:chOff x="2400" y="1968"/>
            <a:chExt cx="525" cy="480"/>
          </a:xfrm>
        </p:grpSpPr>
        <p:sp>
          <p:nvSpPr>
            <p:cNvPr id="23600" name="Freeform 173"/>
            <p:cNvSpPr>
              <a:spLocks/>
            </p:cNvSpPr>
            <p:nvPr/>
          </p:nvSpPr>
          <p:spPr bwMode="gray">
            <a:xfrm>
              <a:off x="2400" y="1968"/>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601" name="Freeform 174"/>
            <p:cNvSpPr>
              <a:spLocks/>
            </p:cNvSpPr>
            <p:nvPr/>
          </p:nvSpPr>
          <p:spPr bwMode="gray">
            <a:xfrm>
              <a:off x="2472" y="2033"/>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1">
              <a:gsLst>
                <a:gs pos="0">
                  <a:srgbClr val="FFFFFF"/>
                </a:gs>
                <a:gs pos="100000">
                  <a:schemeClr val="accent1"/>
                </a:gs>
              </a:gsLst>
              <a:path path="rect">
                <a:fillToRect l="50000" t="50000" r="50000" b="50000"/>
              </a:path>
            </a:gradFill>
            <a:ln w="9525" cap="rnd">
              <a:noFill/>
              <a:round/>
              <a:headEnd/>
              <a:tailEnd/>
            </a:ln>
          </p:spPr>
          <p:txBody>
            <a:bodyPr/>
            <a:lstStyle/>
            <a:p>
              <a:endParaRPr lang="en-US"/>
            </a:p>
          </p:txBody>
        </p:sp>
        <p:sp>
          <p:nvSpPr>
            <p:cNvPr id="23602" name="Freeform 175"/>
            <p:cNvSpPr>
              <a:spLocks/>
            </p:cNvSpPr>
            <p:nvPr/>
          </p:nvSpPr>
          <p:spPr bwMode="gray">
            <a:xfrm>
              <a:off x="2528" y="2042"/>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1">
              <a:gsLst>
                <a:gs pos="0">
                  <a:srgbClr val="FFFFFF"/>
                </a:gs>
                <a:gs pos="100000">
                  <a:schemeClr val="hlink"/>
                </a:gs>
              </a:gsLst>
              <a:path path="rect">
                <a:fillToRect l="50000" t="50000" r="50000" b="50000"/>
              </a:path>
            </a:gradFill>
            <a:ln w="9525" cap="rnd">
              <a:noFill/>
              <a:round/>
              <a:headEnd/>
              <a:tailEnd/>
            </a:ln>
          </p:spPr>
          <p:txBody>
            <a:bodyPr/>
            <a:lstStyle/>
            <a:p>
              <a:endParaRPr lang="en-US"/>
            </a:p>
          </p:txBody>
        </p:sp>
        <p:sp>
          <p:nvSpPr>
            <p:cNvPr id="23603" name="Freeform 176"/>
            <p:cNvSpPr>
              <a:spLocks/>
            </p:cNvSpPr>
            <p:nvPr/>
          </p:nvSpPr>
          <p:spPr bwMode="gray">
            <a:xfrm>
              <a:off x="2629" y="2165"/>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cap="rnd">
              <a:noFill/>
              <a:round/>
              <a:headEnd/>
              <a:tailEnd/>
            </a:ln>
          </p:spPr>
          <p:txBody>
            <a:bodyPr/>
            <a:lstStyle/>
            <a:p>
              <a:endParaRPr lang="en-US"/>
            </a:p>
          </p:txBody>
        </p:sp>
      </p:grpSp>
      <p:grpSp>
        <p:nvGrpSpPr>
          <p:cNvPr id="23588" name="Group 177"/>
          <p:cNvGrpSpPr>
            <a:grpSpLocks/>
          </p:cNvGrpSpPr>
          <p:nvPr/>
        </p:nvGrpSpPr>
        <p:grpSpPr bwMode="auto">
          <a:xfrm>
            <a:off x="4191000" y="2286000"/>
            <a:ext cx="833438" cy="762000"/>
            <a:chOff x="2256" y="672"/>
            <a:chExt cx="525" cy="480"/>
          </a:xfrm>
        </p:grpSpPr>
        <p:sp>
          <p:nvSpPr>
            <p:cNvPr id="23596" name="Freeform 178"/>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597" name="Freeform 179"/>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598" name="Freeform 180"/>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599" name="Freeform 181"/>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grpSp>
        <p:nvGrpSpPr>
          <p:cNvPr id="23589" name="Group 182"/>
          <p:cNvGrpSpPr>
            <a:grpSpLocks/>
          </p:cNvGrpSpPr>
          <p:nvPr/>
        </p:nvGrpSpPr>
        <p:grpSpPr bwMode="auto">
          <a:xfrm>
            <a:off x="7924800" y="4953000"/>
            <a:ext cx="833438" cy="762000"/>
            <a:chOff x="2256" y="672"/>
            <a:chExt cx="525" cy="480"/>
          </a:xfrm>
        </p:grpSpPr>
        <p:sp>
          <p:nvSpPr>
            <p:cNvPr id="23592" name="Freeform 183"/>
            <p:cNvSpPr>
              <a:spLocks/>
            </p:cNvSpPr>
            <p:nvPr/>
          </p:nvSpPr>
          <p:spPr bwMode="gray">
            <a:xfrm>
              <a:off x="2256" y="672"/>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1"/>
                </a:gs>
              </a:gsLst>
              <a:path path="rect">
                <a:fillToRect l="50000" t="50000" r="50000" b="50000"/>
              </a:path>
            </a:gradFill>
            <a:ln w="9525" cap="rnd">
              <a:noFill/>
              <a:round/>
              <a:headEnd/>
              <a:tailEnd/>
            </a:ln>
          </p:spPr>
          <p:txBody>
            <a:bodyPr/>
            <a:lstStyle/>
            <a:p>
              <a:endParaRPr lang="en-US"/>
            </a:p>
          </p:txBody>
        </p:sp>
        <p:sp>
          <p:nvSpPr>
            <p:cNvPr id="23593" name="Freeform 184"/>
            <p:cNvSpPr>
              <a:spLocks/>
            </p:cNvSpPr>
            <p:nvPr/>
          </p:nvSpPr>
          <p:spPr bwMode="gray">
            <a:xfrm>
              <a:off x="2328" y="737"/>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rgbClr val="FFCC00"/>
                </a:gs>
              </a:gsLst>
              <a:path path="rect">
                <a:fillToRect l="50000" t="50000" r="50000" b="50000"/>
              </a:path>
            </a:gradFill>
            <a:ln w="9525" cap="rnd">
              <a:noFill/>
              <a:round/>
              <a:headEnd/>
              <a:tailEnd/>
            </a:ln>
          </p:spPr>
          <p:txBody>
            <a:bodyPr/>
            <a:lstStyle/>
            <a:p>
              <a:endParaRPr lang="en-US"/>
            </a:p>
          </p:txBody>
        </p:sp>
        <p:sp>
          <p:nvSpPr>
            <p:cNvPr id="23594" name="Freeform 185"/>
            <p:cNvSpPr>
              <a:spLocks/>
            </p:cNvSpPr>
            <p:nvPr/>
          </p:nvSpPr>
          <p:spPr bwMode="gray">
            <a:xfrm>
              <a:off x="2384" y="746"/>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rgbClr val="66FF33"/>
                </a:gs>
              </a:gsLst>
              <a:path path="rect">
                <a:fillToRect l="50000" t="50000" r="50000" b="50000"/>
              </a:path>
            </a:gradFill>
            <a:ln w="9525" cap="rnd">
              <a:noFill/>
              <a:round/>
              <a:headEnd/>
              <a:tailEnd/>
            </a:ln>
          </p:spPr>
          <p:txBody>
            <a:bodyPr/>
            <a:lstStyle/>
            <a:p>
              <a:endParaRPr lang="en-US"/>
            </a:p>
          </p:txBody>
        </p:sp>
        <p:sp>
          <p:nvSpPr>
            <p:cNvPr id="23595" name="Freeform 186"/>
            <p:cNvSpPr>
              <a:spLocks/>
            </p:cNvSpPr>
            <p:nvPr/>
          </p:nvSpPr>
          <p:spPr bwMode="gray">
            <a:xfrm>
              <a:off x="2485" y="869"/>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adFill rotWithShape="1">
              <a:gsLst>
                <a:gs pos="0">
                  <a:srgbClr val="FFFFFF"/>
                </a:gs>
                <a:gs pos="100000">
                  <a:srgbClr val="CC3300"/>
                </a:gs>
              </a:gsLst>
              <a:path path="rect">
                <a:fillToRect l="50000" t="50000" r="50000" b="50000"/>
              </a:path>
            </a:gradFill>
            <a:ln w="9525" cap="rnd">
              <a:noFill/>
              <a:round/>
              <a:headEnd/>
              <a:tailEnd/>
            </a:ln>
          </p:spPr>
          <p:txBody>
            <a:bodyPr/>
            <a:lstStyle/>
            <a:p>
              <a:endParaRPr lang="en-US"/>
            </a:p>
          </p:txBody>
        </p:sp>
      </p:grpSp>
      <p:pic>
        <p:nvPicPr>
          <p:cNvPr id="203958" name="on_thay_cua_chung_em.mp3">
            <a:hlinkClick r:id="" action="ppaction://media"/>
          </p:cNvPr>
          <p:cNvPicPr>
            <a:picLocks noRot="1" noChangeAspect="1" noChangeArrowheads="1"/>
          </p:cNvPicPr>
          <p:nvPr>
            <a:audioFile r:link="rId1"/>
          </p:nvPr>
        </p:nvPicPr>
        <p:blipFill>
          <a:blip r:embed="rId4"/>
          <a:srcRect/>
          <a:stretch>
            <a:fillRect/>
          </a:stretch>
        </p:blipFill>
        <p:spPr bwMode="auto">
          <a:xfrm>
            <a:off x="4419600" y="3276600"/>
            <a:ext cx="304800" cy="304800"/>
          </a:xfrm>
          <a:prstGeom prst="rect">
            <a:avLst/>
          </a:prstGeom>
          <a:noFill/>
          <a:ln w="9525">
            <a:noFill/>
            <a:miter lim="800000"/>
            <a:headEnd/>
            <a:tailEnd/>
          </a:ln>
        </p:spPr>
      </p:pic>
      <p:sp>
        <p:nvSpPr>
          <p:cNvPr id="203959" name="WordArt 183"/>
          <p:cNvSpPr>
            <a:spLocks noChangeArrowheads="1" noChangeShapeType="1" noTextEdit="1"/>
          </p:cNvSpPr>
          <p:nvPr/>
        </p:nvSpPr>
        <p:spPr bwMode="auto">
          <a:xfrm>
            <a:off x="152400" y="838200"/>
            <a:ext cx="8382000" cy="5029200"/>
          </a:xfrm>
          <a:prstGeom prst="rect">
            <a:avLst/>
          </a:prstGeom>
        </p:spPr>
        <p:txBody>
          <a:bodyPr wrap="none" fromWordArt="1">
            <a:prstTxWarp prst="textCascadeUp">
              <a:avLst>
                <a:gd name="adj" fmla="val 44444"/>
              </a:avLst>
            </a:prstTxWarp>
            <a:scene3d>
              <a:camera prst="legacyPerspectiveFront">
                <a:rot lat="20519964"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Times New Roman"/>
                <a:cs typeface="Times New Roman"/>
              </a:rPr>
              <a:t>Chúc các em </a:t>
            </a:r>
          </a:p>
          <a:p>
            <a:pPr algn="ctr"/>
            <a:r>
              <a:rPr lang="en-US" sz="3600" kern="10">
                <a:ln w="9525">
                  <a:round/>
                  <a:headEnd/>
                  <a:tailEnd/>
                </a:ln>
                <a:gradFill rotWithShape="1">
                  <a:gsLst>
                    <a:gs pos="0">
                      <a:srgbClr val="FFE701"/>
                    </a:gs>
                    <a:gs pos="100000">
                      <a:srgbClr val="FE3E02"/>
                    </a:gs>
                  </a:gsLst>
                  <a:lin ang="5400000" scaled="1"/>
                </a:gradFill>
                <a:latin typeface="Times New Roman"/>
                <a:cs typeface="Times New Roman"/>
              </a:rPr>
              <a:t>có tiết học vui, bổ ích và lý thú.</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par>
                                <p:cTn id="14" presetID="2" presetClass="entr" presetSubtype="1"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par>
                                <p:cTn id="18" presetID="2" presetClass="entr" presetSubtype="1"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0-#ppt_h/2"/>
                                          </p:val>
                                        </p:tav>
                                        <p:tav tm="100000">
                                          <p:val>
                                            <p:strVal val="#ppt_y"/>
                                          </p:val>
                                        </p:tav>
                                      </p:tavLst>
                                    </p:anim>
                                  </p:childTnLst>
                                </p:cTn>
                              </p:par>
                              <p:par>
                                <p:cTn id="22" presetID="2" presetClass="entr" presetSubtype="1"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0-#ppt_h/2"/>
                                          </p:val>
                                        </p:tav>
                                        <p:tav tm="100000">
                                          <p:val>
                                            <p:strVal val="#ppt_y"/>
                                          </p:val>
                                        </p:tav>
                                      </p:tavLst>
                                    </p:anim>
                                  </p:childTnLst>
                                </p:cTn>
                              </p:par>
                              <p:par>
                                <p:cTn id="26" presetID="2" presetClass="entr" presetSubtype="1"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0-#ppt_h/2"/>
                                          </p:val>
                                        </p:tav>
                                        <p:tav tm="100000">
                                          <p:val>
                                            <p:strVal val="#ppt_y"/>
                                          </p:val>
                                        </p:tav>
                                      </p:tavLst>
                                    </p:anim>
                                  </p:childTnLst>
                                </p:cTn>
                              </p:par>
                              <p:par>
                                <p:cTn id="30" presetID="2" presetClass="entr" presetSubtype="1"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ppt_x"/>
                                          </p:val>
                                        </p:tav>
                                        <p:tav tm="100000">
                                          <p:val>
                                            <p:strVal val="#ppt_x"/>
                                          </p:val>
                                        </p:tav>
                                      </p:tavLst>
                                    </p:anim>
                                    <p:anim calcmode="lin" valueType="num">
                                      <p:cBhvr additive="base">
                                        <p:cTn id="53" dur="500" fill="hold"/>
                                        <p:tgtEl>
                                          <p:spTgt spid="13"/>
                                        </p:tgtEl>
                                        <p:attrNameLst>
                                          <p:attrName>ppt_y</p:attrName>
                                        </p:attrNameLst>
                                      </p:cBhvr>
                                      <p:tavLst>
                                        <p:tav tm="0">
                                          <p:val>
                                            <p:strVal val="0-#ppt_h/2"/>
                                          </p:val>
                                        </p:tav>
                                        <p:tav tm="100000">
                                          <p:val>
                                            <p:strVal val="#ppt_y"/>
                                          </p:val>
                                        </p:tav>
                                      </p:tavLst>
                                    </p:anim>
                                  </p:childTnLst>
                                </p:cTn>
                              </p:par>
                              <p:par>
                                <p:cTn id="54" presetID="2" presetClass="entr" presetSubtype="1" fill="hold"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0-#ppt_h/2"/>
                                          </p:val>
                                        </p:tav>
                                        <p:tav tm="100000">
                                          <p:val>
                                            <p:strVal val="#ppt_y"/>
                                          </p:val>
                                        </p:tav>
                                      </p:tavLst>
                                    </p:anim>
                                  </p:childTnLst>
                                </p:cTn>
                              </p:par>
                              <p:par>
                                <p:cTn id="58" presetID="2" presetClass="entr" presetSubtype="1"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fill="hold"/>
                                        <p:tgtEl>
                                          <p:spTgt spid="15"/>
                                        </p:tgtEl>
                                        <p:attrNameLst>
                                          <p:attrName>ppt_x</p:attrName>
                                        </p:attrNameLst>
                                      </p:cBhvr>
                                      <p:tavLst>
                                        <p:tav tm="0">
                                          <p:val>
                                            <p:strVal val="#ppt_x"/>
                                          </p:val>
                                        </p:tav>
                                        <p:tav tm="100000">
                                          <p:val>
                                            <p:strVal val="#ppt_x"/>
                                          </p:val>
                                        </p:tav>
                                      </p:tavLst>
                                    </p:anim>
                                    <p:anim calcmode="lin" valueType="num">
                                      <p:cBhvr additive="base">
                                        <p:cTn id="61" dur="500" fill="hold"/>
                                        <p:tgtEl>
                                          <p:spTgt spid="15"/>
                                        </p:tgtEl>
                                        <p:attrNameLst>
                                          <p:attrName>ppt_y</p:attrName>
                                        </p:attrNameLst>
                                      </p:cBhvr>
                                      <p:tavLst>
                                        <p:tav tm="0">
                                          <p:val>
                                            <p:strVal val="0-#ppt_h/2"/>
                                          </p:val>
                                        </p:tav>
                                        <p:tav tm="100000">
                                          <p:val>
                                            <p:strVal val="#ppt_y"/>
                                          </p:val>
                                        </p:tav>
                                      </p:tavLst>
                                    </p:anim>
                                  </p:childTnLst>
                                </p:cTn>
                              </p:par>
                              <p:par>
                                <p:cTn id="62" presetID="2" presetClass="entr" presetSubtype="1" fill="hold" nodeType="with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0-#ppt_h/2"/>
                                          </p:val>
                                        </p:tav>
                                        <p:tav tm="100000">
                                          <p:val>
                                            <p:strVal val="#ppt_y"/>
                                          </p:val>
                                        </p:tav>
                                      </p:tavLst>
                                    </p:anim>
                                  </p:childTnLst>
                                </p:cTn>
                              </p:par>
                              <p:par>
                                <p:cTn id="66" presetID="2" presetClass="entr" presetSubtype="1" fill="hold" nodeType="withEffect">
                                  <p:stCondLst>
                                    <p:cond delay="0"/>
                                  </p:stCondLst>
                                  <p:childTnLst>
                                    <p:set>
                                      <p:cBhvr>
                                        <p:cTn id="67" dur="1" fill="hold">
                                          <p:stCondLst>
                                            <p:cond delay="0"/>
                                          </p:stCondLst>
                                        </p:cTn>
                                        <p:tgtEl>
                                          <p:spTgt spid="17"/>
                                        </p:tgtEl>
                                        <p:attrNameLst>
                                          <p:attrName>style.visibility</p:attrName>
                                        </p:attrNameLst>
                                      </p:cBhvr>
                                      <p:to>
                                        <p:strVal val="visible"/>
                                      </p:to>
                                    </p:set>
                                    <p:anim calcmode="lin" valueType="num">
                                      <p:cBhvr additive="base">
                                        <p:cTn id="68" dur="500" fill="hold"/>
                                        <p:tgtEl>
                                          <p:spTgt spid="17"/>
                                        </p:tgtEl>
                                        <p:attrNameLst>
                                          <p:attrName>ppt_x</p:attrName>
                                        </p:attrNameLst>
                                      </p:cBhvr>
                                      <p:tavLst>
                                        <p:tav tm="0">
                                          <p:val>
                                            <p:strVal val="#ppt_x"/>
                                          </p:val>
                                        </p:tav>
                                        <p:tav tm="100000">
                                          <p:val>
                                            <p:strVal val="#ppt_x"/>
                                          </p:val>
                                        </p:tav>
                                      </p:tavLst>
                                    </p:anim>
                                    <p:anim calcmode="lin" valueType="num">
                                      <p:cBhvr additive="base">
                                        <p:cTn id="69" dur="500" fill="hold"/>
                                        <p:tgtEl>
                                          <p:spTgt spid="17"/>
                                        </p:tgtEl>
                                        <p:attrNameLst>
                                          <p:attrName>ppt_y</p:attrName>
                                        </p:attrNameLst>
                                      </p:cBhvr>
                                      <p:tavLst>
                                        <p:tav tm="0">
                                          <p:val>
                                            <p:strVal val="0-#ppt_h/2"/>
                                          </p:val>
                                        </p:tav>
                                        <p:tav tm="100000">
                                          <p:val>
                                            <p:strVal val="#ppt_y"/>
                                          </p:val>
                                        </p:tav>
                                      </p:tavLst>
                                    </p:anim>
                                  </p:childTnLst>
                                </p:cTn>
                              </p:par>
                              <p:par>
                                <p:cTn id="70" presetID="2" presetClass="entr" presetSubtype="1" fill="hold" nodeType="with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500" fill="hold"/>
                                        <p:tgtEl>
                                          <p:spTgt spid="18"/>
                                        </p:tgtEl>
                                        <p:attrNameLst>
                                          <p:attrName>ppt_x</p:attrName>
                                        </p:attrNameLst>
                                      </p:cBhvr>
                                      <p:tavLst>
                                        <p:tav tm="0">
                                          <p:val>
                                            <p:strVal val="#ppt_x"/>
                                          </p:val>
                                        </p:tav>
                                        <p:tav tm="100000">
                                          <p:val>
                                            <p:strVal val="#ppt_x"/>
                                          </p:val>
                                        </p:tav>
                                      </p:tavLst>
                                    </p:anim>
                                    <p:anim calcmode="lin" valueType="num">
                                      <p:cBhvr additive="base">
                                        <p:cTn id="73" dur="500" fill="hold"/>
                                        <p:tgtEl>
                                          <p:spTgt spid="18"/>
                                        </p:tgtEl>
                                        <p:attrNameLst>
                                          <p:attrName>ppt_y</p:attrName>
                                        </p:attrNameLst>
                                      </p:cBhvr>
                                      <p:tavLst>
                                        <p:tav tm="0">
                                          <p:val>
                                            <p:strVal val="0-#ppt_h/2"/>
                                          </p:val>
                                        </p:tav>
                                        <p:tav tm="100000">
                                          <p:val>
                                            <p:strVal val="#ppt_y"/>
                                          </p:val>
                                        </p:tav>
                                      </p:tavLst>
                                    </p:anim>
                                  </p:childTnLst>
                                </p:cTn>
                              </p:par>
                              <p:par>
                                <p:cTn id="74" presetID="2" presetClass="entr" presetSubtype="1" fill="hold" nodeType="with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additive="base">
                                        <p:cTn id="76" dur="500" fill="hold"/>
                                        <p:tgtEl>
                                          <p:spTgt spid="19"/>
                                        </p:tgtEl>
                                        <p:attrNameLst>
                                          <p:attrName>ppt_x</p:attrName>
                                        </p:attrNameLst>
                                      </p:cBhvr>
                                      <p:tavLst>
                                        <p:tav tm="0">
                                          <p:val>
                                            <p:strVal val="#ppt_x"/>
                                          </p:val>
                                        </p:tav>
                                        <p:tav tm="100000">
                                          <p:val>
                                            <p:strVal val="#ppt_x"/>
                                          </p:val>
                                        </p:tav>
                                      </p:tavLst>
                                    </p:anim>
                                    <p:anim calcmode="lin" valueType="num">
                                      <p:cBhvr additive="base">
                                        <p:cTn id="77" dur="500" fill="hold"/>
                                        <p:tgtEl>
                                          <p:spTgt spid="19"/>
                                        </p:tgtEl>
                                        <p:attrNameLst>
                                          <p:attrName>ppt_y</p:attrName>
                                        </p:attrNameLst>
                                      </p:cBhvr>
                                      <p:tavLst>
                                        <p:tav tm="0">
                                          <p:val>
                                            <p:strVal val="0-#ppt_h/2"/>
                                          </p:val>
                                        </p:tav>
                                        <p:tav tm="100000">
                                          <p:val>
                                            <p:strVal val="#ppt_y"/>
                                          </p:val>
                                        </p:tav>
                                      </p:tavLst>
                                    </p:anim>
                                  </p:childTnLst>
                                </p:cTn>
                              </p:par>
                              <p:par>
                                <p:cTn id="78" presetID="2" presetClass="entr" presetSubtype="1" fill="hold" nodeType="with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additive="base">
                                        <p:cTn id="80" dur="500" fill="hold"/>
                                        <p:tgtEl>
                                          <p:spTgt spid="20"/>
                                        </p:tgtEl>
                                        <p:attrNameLst>
                                          <p:attrName>ppt_x</p:attrName>
                                        </p:attrNameLst>
                                      </p:cBhvr>
                                      <p:tavLst>
                                        <p:tav tm="0">
                                          <p:val>
                                            <p:strVal val="#ppt_x"/>
                                          </p:val>
                                        </p:tav>
                                        <p:tav tm="100000">
                                          <p:val>
                                            <p:strVal val="#ppt_x"/>
                                          </p:val>
                                        </p:tav>
                                      </p:tavLst>
                                    </p:anim>
                                    <p:anim calcmode="lin" valueType="num">
                                      <p:cBhvr additive="base">
                                        <p:cTn id="81" dur="500" fill="hold"/>
                                        <p:tgtEl>
                                          <p:spTgt spid="20"/>
                                        </p:tgtEl>
                                        <p:attrNameLst>
                                          <p:attrName>ppt_y</p:attrName>
                                        </p:attrNameLst>
                                      </p:cBhvr>
                                      <p:tavLst>
                                        <p:tav tm="0">
                                          <p:val>
                                            <p:strVal val="0-#ppt_h/2"/>
                                          </p:val>
                                        </p:tav>
                                        <p:tav tm="100000">
                                          <p:val>
                                            <p:strVal val="#ppt_y"/>
                                          </p:val>
                                        </p:tav>
                                      </p:tavLst>
                                    </p:anim>
                                  </p:childTnLst>
                                </p:cTn>
                              </p:par>
                              <p:par>
                                <p:cTn id="82" presetID="2" presetClass="entr" presetSubtype="1" fill="hold" nodeType="with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additive="base">
                                        <p:cTn id="84" dur="500" fill="hold"/>
                                        <p:tgtEl>
                                          <p:spTgt spid="21"/>
                                        </p:tgtEl>
                                        <p:attrNameLst>
                                          <p:attrName>ppt_x</p:attrName>
                                        </p:attrNameLst>
                                      </p:cBhvr>
                                      <p:tavLst>
                                        <p:tav tm="0">
                                          <p:val>
                                            <p:strVal val="#ppt_x"/>
                                          </p:val>
                                        </p:tav>
                                        <p:tav tm="100000">
                                          <p:val>
                                            <p:strVal val="#ppt_x"/>
                                          </p:val>
                                        </p:tav>
                                      </p:tavLst>
                                    </p:anim>
                                    <p:anim calcmode="lin" valueType="num">
                                      <p:cBhvr additive="base">
                                        <p:cTn id="85" dur="500" fill="hold"/>
                                        <p:tgtEl>
                                          <p:spTgt spid="21"/>
                                        </p:tgtEl>
                                        <p:attrNameLst>
                                          <p:attrName>ppt_y</p:attrName>
                                        </p:attrNameLst>
                                      </p:cBhvr>
                                      <p:tavLst>
                                        <p:tav tm="0">
                                          <p:val>
                                            <p:strVal val="0-#ppt_h/2"/>
                                          </p:val>
                                        </p:tav>
                                        <p:tav tm="100000">
                                          <p:val>
                                            <p:strVal val="#ppt_y"/>
                                          </p:val>
                                        </p:tav>
                                      </p:tavLst>
                                    </p:anim>
                                  </p:childTnLst>
                                </p:cTn>
                              </p:par>
                              <p:par>
                                <p:cTn id="86" presetID="2" presetClass="entr" presetSubtype="1" fill="hold" nodeType="with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additive="base">
                                        <p:cTn id="88" dur="500" fill="hold"/>
                                        <p:tgtEl>
                                          <p:spTgt spid="22"/>
                                        </p:tgtEl>
                                        <p:attrNameLst>
                                          <p:attrName>ppt_x</p:attrName>
                                        </p:attrNameLst>
                                      </p:cBhvr>
                                      <p:tavLst>
                                        <p:tav tm="0">
                                          <p:val>
                                            <p:strVal val="#ppt_x"/>
                                          </p:val>
                                        </p:tav>
                                        <p:tav tm="100000">
                                          <p:val>
                                            <p:strVal val="#ppt_x"/>
                                          </p:val>
                                        </p:tav>
                                      </p:tavLst>
                                    </p:anim>
                                    <p:anim calcmode="lin" valueType="num">
                                      <p:cBhvr additive="base">
                                        <p:cTn id="89" dur="500" fill="hold"/>
                                        <p:tgtEl>
                                          <p:spTgt spid="22"/>
                                        </p:tgtEl>
                                        <p:attrNameLst>
                                          <p:attrName>ppt_y</p:attrName>
                                        </p:attrNameLst>
                                      </p:cBhvr>
                                      <p:tavLst>
                                        <p:tav tm="0">
                                          <p:val>
                                            <p:strVal val="0-#ppt_h/2"/>
                                          </p:val>
                                        </p:tav>
                                        <p:tav tm="100000">
                                          <p:val>
                                            <p:strVal val="#ppt_y"/>
                                          </p:val>
                                        </p:tav>
                                      </p:tavLst>
                                    </p:anim>
                                  </p:childTnLst>
                                </p:cTn>
                              </p:par>
                              <p:par>
                                <p:cTn id="90" presetID="2" presetClass="entr" presetSubtype="1"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additive="base">
                                        <p:cTn id="92" dur="500" fill="hold"/>
                                        <p:tgtEl>
                                          <p:spTgt spid="23"/>
                                        </p:tgtEl>
                                        <p:attrNameLst>
                                          <p:attrName>ppt_x</p:attrName>
                                        </p:attrNameLst>
                                      </p:cBhvr>
                                      <p:tavLst>
                                        <p:tav tm="0">
                                          <p:val>
                                            <p:strVal val="#ppt_x"/>
                                          </p:val>
                                        </p:tav>
                                        <p:tav tm="100000">
                                          <p:val>
                                            <p:strVal val="#ppt_x"/>
                                          </p:val>
                                        </p:tav>
                                      </p:tavLst>
                                    </p:anim>
                                    <p:anim calcmode="lin" valueType="num">
                                      <p:cBhvr additive="base">
                                        <p:cTn id="93" dur="500" fill="hold"/>
                                        <p:tgtEl>
                                          <p:spTgt spid="23"/>
                                        </p:tgtEl>
                                        <p:attrNameLst>
                                          <p:attrName>ppt_y</p:attrName>
                                        </p:attrNameLst>
                                      </p:cBhvr>
                                      <p:tavLst>
                                        <p:tav tm="0">
                                          <p:val>
                                            <p:strVal val="0-#ppt_h/2"/>
                                          </p:val>
                                        </p:tav>
                                        <p:tav tm="100000">
                                          <p:val>
                                            <p:strVal val="#ppt_y"/>
                                          </p:val>
                                        </p:tav>
                                      </p:tavLst>
                                    </p:anim>
                                  </p:childTnLst>
                                </p:cTn>
                              </p:par>
                              <p:par>
                                <p:cTn id="94" presetID="2" presetClass="entr" presetSubtype="1" fill="hold" nodeType="with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additive="base">
                                        <p:cTn id="96" dur="500" fill="hold"/>
                                        <p:tgtEl>
                                          <p:spTgt spid="24"/>
                                        </p:tgtEl>
                                        <p:attrNameLst>
                                          <p:attrName>ppt_x</p:attrName>
                                        </p:attrNameLst>
                                      </p:cBhvr>
                                      <p:tavLst>
                                        <p:tav tm="0">
                                          <p:val>
                                            <p:strVal val="#ppt_x"/>
                                          </p:val>
                                        </p:tav>
                                        <p:tav tm="100000">
                                          <p:val>
                                            <p:strVal val="#ppt_x"/>
                                          </p:val>
                                        </p:tav>
                                      </p:tavLst>
                                    </p:anim>
                                    <p:anim calcmode="lin" valueType="num">
                                      <p:cBhvr additive="base">
                                        <p:cTn id="97" dur="500" fill="hold"/>
                                        <p:tgtEl>
                                          <p:spTgt spid="24"/>
                                        </p:tgtEl>
                                        <p:attrNameLst>
                                          <p:attrName>ppt_y</p:attrName>
                                        </p:attrNameLst>
                                      </p:cBhvr>
                                      <p:tavLst>
                                        <p:tav tm="0">
                                          <p:val>
                                            <p:strVal val="0-#ppt_h/2"/>
                                          </p:val>
                                        </p:tav>
                                        <p:tav tm="100000">
                                          <p:val>
                                            <p:strVal val="#ppt_y"/>
                                          </p:val>
                                        </p:tav>
                                      </p:tavLst>
                                    </p:anim>
                                  </p:childTnLst>
                                </p:cTn>
                              </p:par>
                              <p:par>
                                <p:cTn id="98" presetID="2" presetClass="entr" presetSubtype="1" fill="hold" nodeType="withEffect">
                                  <p:stCondLst>
                                    <p:cond delay="0"/>
                                  </p:stCondLst>
                                  <p:childTnLst>
                                    <p:set>
                                      <p:cBhvr>
                                        <p:cTn id="99" dur="1" fill="hold">
                                          <p:stCondLst>
                                            <p:cond delay="0"/>
                                          </p:stCondLst>
                                        </p:cTn>
                                        <p:tgtEl>
                                          <p:spTgt spid="25"/>
                                        </p:tgtEl>
                                        <p:attrNameLst>
                                          <p:attrName>style.visibility</p:attrName>
                                        </p:attrNameLst>
                                      </p:cBhvr>
                                      <p:to>
                                        <p:strVal val="visible"/>
                                      </p:to>
                                    </p:set>
                                    <p:anim calcmode="lin" valueType="num">
                                      <p:cBhvr additive="base">
                                        <p:cTn id="100" dur="500" fill="hold"/>
                                        <p:tgtEl>
                                          <p:spTgt spid="25"/>
                                        </p:tgtEl>
                                        <p:attrNameLst>
                                          <p:attrName>ppt_x</p:attrName>
                                        </p:attrNameLst>
                                      </p:cBhvr>
                                      <p:tavLst>
                                        <p:tav tm="0">
                                          <p:val>
                                            <p:strVal val="#ppt_x"/>
                                          </p:val>
                                        </p:tav>
                                        <p:tav tm="100000">
                                          <p:val>
                                            <p:strVal val="#ppt_x"/>
                                          </p:val>
                                        </p:tav>
                                      </p:tavLst>
                                    </p:anim>
                                    <p:anim calcmode="lin" valueType="num">
                                      <p:cBhvr additive="base">
                                        <p:cTn id="101" dur="500" fill="hold"/>
                                        <p:tgtEl>
                                          <p:spTgt spid="25"/>
                                        </p:tgtEl>
                                        <p:attrNameLst>
                                          <p:attrName>ppt_y</p:attrName>
                                        </p:attrNameLst>
                                      </p:cBhvr>
                                      <p:tavLst>
                                        <p:tav tm="0">
                                          <p:val>
                                            <p:strVal val="0-#ppt_h/2"/>
                                          </p:val>
                                        </p:tav>
                                        <p:tav tm="100000">
                                          <p:val>
                                            <p:strVal val="#ppt_y"/>
                                          </p:val>
                                        </p:tav>
                                      </p:tavLst>
                                    </p:anim>
                                  </p:childTnLst>
                                </p:cTn>
                              </p:par>
                              <p:par>
                                <p:cTn id="102" presetID="2" presetClass="entr" presetSubtype="1" fill="hold" nodeType="with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additive="base">
                                        <p:cTn id="104" dur="500" fill="hold"/>
                                        <p:tgtEl>
                                          <p:spTgt spid="26"/>
                                        </p:tgtEl>
                                        <p:attrNameLst>
                                          <p:attrName>ppt_x</p:attrName>
                                        </p:attrNameLst>
                                      </p:cBhvr>
                                      <p:tavLst>
                                        <p:tav tm="0">
                                          <p:val>
                                            <p:strVal val="#ppt_x"/>
                                          </p:val>
                                        </p:tav>
                                        <p:tav tm="100000">
                                          <p:val>
                                            <p:strVal val="#ppt_x"/>
                                          </p:val>
                                        </p:tav>
                                      </p:tavLst>
                                    </p:anim>
                                    <p:anim calcmode="lin" valueType="num">
                                      <p:cBhvr additive="base">
                                        <p:cTn id="105" dur="500" fill="hold"/>
                                        <p:tgtEl>
                                          <p:spTgt spid="26"/>
                                        </p:tgtEl>
                                        <p:attrNameLst>
                                          <p:attrName>ppt_y</p:attrName>
                                        </p:attrNameLst>
                                      </p:cBhvr>
                                      <p:tavLst>
                                        <p:tav tm="0">
                                          <p:val>
                                            <p:strVal val="0-#ppt_h/2"/>
                                          </p:val>
                                        </p:tav>
                                        <p:tav tm="100000">
                                          <p:val>
                                            <p:strVal val="#ppt_y"/>
                                          </p:val>
                                        </p:tav>
                                      </p:tavLst>
                                    </p:anim>
                                  </p:childTnLst>
                                </p:cTn>
                              </p:par>
                              <p:par>
                                <p:cTn id="106" presetID="2" presetClass="entr" presetSubtype="1" fill="hold" nodeType="withEffect">
                                  <p:stCondLst>
                                    <p:cond delay="0"/>
                                  </p:stCondLst>
                                  <p:childTnLst>
                                    <p:set>
                                      <p:cBhvr>
                                        <p:cTn id="107" dur="1" fill="hold">
                                          <p:stCondLst>
                                            <p:cond delay="0"/>
                                          </p:stCondLst>
                                        </p:cTn>
                                        <p:tgtEl>
                                          <p:spTgt spid="27"/>
                                        </p:tgtEl>
                                        <p:attrNameLst>
                                          <p:attrName>style.visibility</p:attrName>
                                        </p:attrNameLst>
                                      </p:cBhvr>
                                      <p:to>
                                        <p:strVal val="visible"/>
                                      </p:to>
                                    </p:set>
                                    <p:anim calcmode="lin" valueType="num">
                                      <p:cBhvr additive="base">
                                        <p:cTn id="108" dur="500" fill="hold"/>
                                        <p:tgtEl>
                                          <p:spTgt spid="27"/>
                                        </p:tgtEl>
                                        <p:attrNameLst>
                                          <p:attrName>ppt_x</p:attrName>
                                        </p:attrNameLst>
                                      </p:cBhvr>
                                      <p:tavLst>
                                        <p:tav tm="0">
                                          <p:val>
                                            <p:strVal val="#ppt_x"/>
                                          </p:val>
                                        </p:tav>
                                        <p:tav tm="100000">
                                          <p:val>
                                            <p:strVal val="#ppt_x"/>
                                          </p:val>
                                        </p:tav>
                                      </p:tavLst>
                                    </p:anim>
                                    <p:anim calcmode="lin" valueType="num">
                                      <p:cBhvr additive="base">
                                        <p:cTn id="109" dur="500" fill="hold"/>
                                        <p:tgtEl>
                                          <p:spTgt spid="27"/>
                                        </p:tgtEl>
                                        <p:attrNameLst>
                                          <p:attrName>ppt_y</p:attrName>
                                        </p:attrNameLst>
                                      </p:cBhvr>
                                      <p:tavLst>
                                        <p:tav tm="0">
                                          <p:val>
                                            <p:strVal val="0-#ppt_h/2"/>
                                          </p:val>
                                        </p:tav>
                                        <p:tav tm="100000">
                                          <p:val>
                                            <p:strVal val="#ppt_y"/>
                                          </p:val>
                                        </p:tav>
                                      </p:tavLst>
                                    </p:anim>
                                  </p:childTnLst>
                                </p:cTn>
                              </p:par>
                              <p:par>
                                <p:cTn id="110" presetID="2" presetClass="entr" presetSubtype="1" fill="hold" nodeType="with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additive="base">
                                        <p:cTn id="112" dur="500" fill="hold"/>
                                        <p:tgtEl>
                                          <p:spTgt spid="28"/>
                                        </p:tgtEl>
                                        <p:attrNameLst>
                                          <p:attrName>ppt_x</p:attrName>
                                        </p:attrNameLst>
                                      </p:cBhvr>
                                      <p:tavLst>
                                        <p:tav tm="0">
                                          <p:val>
                                            <p:strVal val="#ppt_x"/>
                                          </p:val>
                                        </p:tav>
                                        <p:tav tm="100000">
                                          <p:val>
                                            <p:strVal val="#ppt_x"/>
                                          </p:val>
                                        </p:tav>
                                      </p:tavLst>
                                    </p:anim>
                                    <p:anim calcmode="lin" valueType="num">
                                      <p:cBhvr additive="base">
                                        <p:cTn id="113" dur="500" fill="hold"/>
                                        <p:tgtEl>
                                          <p:spTgt spid="28"/>
                                        </p:tgtEl>
                                        <p:attrNameLst>
                                          <p:attrName>ppt_y</p:attrName>
                                        </p:attrNameLst>
                                      </p:cBhvr>
                                      <p:tavLst>
                                        <p:tav tm="0">
                                          <p:val>
                                            <p:strVal val="0-#ppt_h/2"/>
                                          </p:val>
                                        </p:tav>
                                        <p:tav tm="100000">
                                          <p:val>
                                            <p:strVal val="#ppt_y"/>
                                          </p:val>
                                        </p:tav>
                                      </p:tavLst>
                                    </p:anim>
                                  </p:childTnLst>
                                </p:cTn>
                              </p:par>
                              <p:par>
                                <p:cTn id="114" presetID="2" presetClass="entr" presetSubtype="1" fill="hold" nodeType="withEffect">
                                  <p:stCondLst>
                                    <p:cond delay="0"/>
                                  </p:stCondLst>
                                  <p:childTnLst>
                                    <p:set>
                                      <p:cBhvr>
                                        <p:cTn id="115" dur="1" fill="hold">
                                          <p:stCondLst>
                                            <p:cond delay="0"/>
                                          </p:stCondLst>
                                        </p:cTn>
                                        <p:tgtEl>
                                          <p:spTgt spid="29"/>
                                        </p:tgtEl>
                                        <p:attrNameLst>
                                          <p:attrName>style.visibility</p:attrName>
                                        </p:attrNameLst>
                                      </p:cBhvr>
                                      <p:to>
                                        <p:strVal val="visible"/>
                                      </p:to>
                                    </p:set>
                                    <p:anim calcmode="lin" valueType="num">
                                      <p:cBhvr additive="base">
                                        <p:cTn id="116" dur="500" fill="hold"/>
                                        <p:tgtEl>
                                          <p:spTgt spid="29"/>
                                        </p:tgtEl>
                                        <p:attrNameLst>
                                          <p:attrName>ppt_x</p:attrName>
                                        </p:attrNameLst>
                                      </p:cBhvr>
                                      <p:tavLst>
                                        <p:tav tm="0">
                                          <p:val>
                                            <p:strVal val="#ppt_x"/>
                                          </p:val>
                                        </p:tav>
                                        <p:tav tm="100000">
                                          <p:val>
                                            <p:strVal val="#ppt_x"/>
                                          </p:val>
                                        </p:tav>
                                      </p:tavLst>
                                    </p:anim>
                                    <p:anim calcmode="lin" valueType="num">
                                      <p:cBhvr additive="base">
                                        <p:cTn id="117" dur="500" fill="hold"/>
                                        <p:tgtEl>
                                          <p:spTgt spid="29"/>
                                        </p:tgtEl>
                                        <p:attrNameLst>
                                          <p:attrName>ppt_y</p:attrName>
                                        </p:attrNameLst>
                                      </p:cBhvr>
                                      <p:tavLst>
                                        <p:tav tm="0">
                                          <p:val>
                                            <p:strVal val="0-#ppt_h/2"/>
                                          </p:val>
                                        </p:tav>
                                        <p:tav tm="100000">
                                          <p:val>
                                            <p:strVal val="#ppt_y"/>
                                          </p:val>
                                        </p:tav>
                                      </p:tavLst>
                                    </p:anim>
                                  </p:childTnLst>
                                </p:cTn>
                              </p:par>
                              <p:par>
                                <p:cTn id="118" presetID="2" presetClass="entr" presetSubtype="1" fill="hold" nodeType="withEffect">
                                  <p:stCondLst>
                                    <p:cond delay="0"/>
                                  </p:stCondLst>
                                  <p:childTnLst>
                                    <p:set>
                                      <p:cBhvr>
                                        <p:cTn id="119" dur="1" fill="hold">
                                          <p:stCondLst>
                                            <p:cond delay="0"/>
                                          </p:stCondLst>
                                        </p:cTn>
                                        <p:tgtEl>
                                          <p:spTgt spid="30"/>
                                        </p:tgtEl>
                                        <p:attrNameLst>
                                          <p:attrName>style.visibility</p:attrName>
                                        </p:attrNameLst>
                                      </p:cBhvr>
                                      <p:to>
                                        <p:strVal val="visible"/>
                                      </p:to>
                                    </p:set>
                                    <p:anim calcmode="lin" valueType="num">
                                      <p:cBhvr additive="base">
                                        <p:cTn id="120" dur="500" fill="hold"/>
                                        <p:tgtEl>
                                          <p:spTgt spid="30"/>
                                        </p:tgtEl>
                                        <p:attrNameLst>
                                          <p:attrName>ppt_x</p:attrName>
                                        </p:attrNameLst>
                                      </p:cBhvr>
                                      <p:tavLst>
                                        <p:tav tm="0">
                                          <p:val>
                                            <p:strVal val="#ppt_x"/>
                                          </p:val>
                                        </p:tav>
                                        <p:tav tm="100000">
                                          <p:val>
                                            <p:strVal val="#ppt_x"/>
                                          </p:val>
                                        </p:tav>
                                      </p:tavLst>
                                    </p:anim>
                                    <p:anim calcmode="lin" valueType="num">
                                      <p:cBhvr additive="base">
                                        <p:cTn id="121" dur="500" fill="hold"/>
                                        <p:tgtEl>
                                          <p:spTgt spid="30"/>
                                        </p:tgtEl>
                                        <p:attrNameLst>
                                          <p:attrName>ppt_y</p:attrName>
                                        </p:attrNameLst>
                                      </p:cBhvr>
                                      <p:tavLst>
                                        <p:tav tm="0">
                                          <p:val>
                                            <p:strVal val="0-#ppt_h/2"/>
                                          </p:val>
                                        </p:tav>
                                        <p:tav tm="100000">
                                          <p:val>
                                            <p:strVal val="#ppt_y"/>
                                          </p:val>
                                        </p:tav>
                                      </p:tavLst>
                                    </p:anim>
                                  </p:childTnLst>
                                </p:cTn>
                              </p:par>
                              <p:par>
                                <p:cTn id="122" presetID="2" presetClass="entr" presetSubtype="1" fill="hold" nodeType="withEffect">
                                  <p:stCondLst>
                                    <p:cond delay="0"/>
                                  </p:stCondLst>
                                  <p:childTnLst>
                                    <p:set>
                                      <p:cBhvr>
                                        <p:cTn id="123" dur="1" fill="hold">
                                          <p:stCondLst>
                                            <p:cond delay="0"/>
                                          </p:stCondLst>
                                        </p:cTn>
                                        <p:tgtEl>
                                          <p:spTgt spid="31"/>
                                        </p:tgtEl>
                                        <p:attrNameLst>
                                          <p:attrName>style.visibility</p:attrName>
                                        </p:attrNameLst>
                                      </p:cBhvr>
                                      <p:to>
                                        <p:strVal val="visible"/>
                                      </p:to>
                                    </p:set>
                                    <p:anim calcmode="lin" valueType="num">
                                      <p:cBhvr additive="base">
                                        <p:cTn id="124" dur="500" fill="hold"/>
                                        <p:tgtEl>
                                          <p:spTgt spid="31"/>
                                        </p:tgtEl>
                                        <p:attrNameLst>
                                          <p:attrName>ppt_x</p:attrName>
                                        </p:attrNameLst>
                                      </p:cBhvr>
                                      <p:tavLst>
                                        <p:tav tm="0">
                                          <p:val>
                                            <p:strVal val="#ppt_x"/>
                                          </p:val>
                                        </p:tav>
                                        <p:tav tm="100000">
                                          <p:val>
                                            <p:strVal val="#ppt_x"/>
                                          </p:val>
                                        </p:tav>
                                      </p:tavLst>
                                    </p:anim>
                                    <p:anim calcmode="lin" valueType="num">
                                      <p:cBhvr additive="base">
                                        <p:cTn id="125" dur="500" fill="hold"/>
                                        <p:tgtEl>
                                          <p:spTgt spid="31"/>
                                        </p:tgtEl>
                                        <p:attrNameLst>
                                          <p:attrName>ppt_y</p:attrName>
                                        </p:attrNameLst>
                                      </p:cBhvr>
                                      <p:tavLst>
                                        <p:tav tm="0">
                                          <p:val>
                                            <p:strVal val="0-#ppt_h/2"/>
                                          </p:val>
                                        </p:tav>
                                        <p:tav tm="100000">
                                          <p:val>
                                            <p:strVal val="#ppt_y"/>
                                          </p:val>
                                        </p:tav>
                                      </p:tavLst>
                                    </p:anim>
                                  </p:childTnLst>
                                </p:cTn>
                              </p:par>
                              <p:par>
                                <p:cTn id="126" presetID="2" presetClass="entr" presetSubtype="1" fill="hold" nodeType="withEffect">
                                  <p:stCondLst>
                                    <p:cond delay="0"/>
                                  </p:stCondLst>
                                  <p:childTnLst>
                                    <p:set>
                                      <p:cBhvr>
                                        <p:cTn id="127" dur="1" fill="hold">
                                          <p:stCondLst>
                                            <p:cond delay="0"/>
                                          </p:stCondLst>
                                        </p:cTn>
                                        <p:tgtEl>
                                          <p:spTgt spid="23584"/>
                                        </p:tgtEl>
                                        <p:attrNameLst>
                                          <p:attrName>style.visibility</p:attrName>
                                        </p:attrNameLst>
                                      </p:cBhvr>
                                      <p:to>
                                        <p:strVal val="visible"/>
                                      </p:to>
                                    </p:set>
                                    <p:anim calcmode="lin" valueType="num">
                                      <p:cBhvr additive="base">
                                        <p:cTn id="128" dur="500" fill="hold"/>
                                        <p:tgtEl>
                                          <p:spTgt spid="23584"/>
                                        </p:tgtEl>
                                        <p:attrNameLst>
                                          <p:attrName>ppt_x</p:attrName>
                                        </p:attrNameLst>
                                      </p:cBhvr>
                                      <p:tavLst>
                                        <p:tav tm="0">
                                          <p:val>
                                            <p:strVal val="#ppt_x"/>
                                          </p:val>
                                        </p:tav>
                                        <p:tav tm="100000">
                                          <p:val>
                                            <p:strVal val="#ppt_x"/>
                                          </p:val>
                                        </p:tav>
                                      </p:tavLst>
                                    </p:anim>
                                    <p:anim calcmode="lin" valueType="num">
                                      <p:cBhvr additive="base">
                                        <p:cTn id="129" dur="500" fill="hold"/>
                                        <p:tgtEl>
                                          <p:spTgt spid="23584"/>
                                        </p:tgtEl>
                                        <p:attrNameLst>
                                          <p:attrName>ppt_y</p:attrName>
                                        </p:attrNameLst>
                                      </p:cBhvr>
                                      <p:tavLst>
                                        <p:tav tm="0">
                                          <p:val>
                                            <p:strVal val="0-#ppt_h/2"/>
                                          </p:val>
                                        </p:tav>
                                        <p:tav tm="100000">
                                          <p:val>
                                            <p:strVal val="#ppt_y"/>
                                          </p:val>
                                        </p:tav>
                                      </p:tavLst>
                                    </p:anim>
                                  </p:childTnLst>
                                </p:cTn>
                              </p:par>
                              <p:par>
                                <p:cTn id="130" presetID="2" presetClass="entr" presetSubtype="1" fill="hold" nodeType="withEffect">
                                  <p:stCondLst>
                                    <p:cond delay="0"/>
                                  </p:stCondLst>
                                  <p:childTnLst>
                                    <p:set>
                                      <p:cBhvr>
                                        <p:cTn id="131" dur="1" fill="hold">
                                          <p:stCondLst>
                                            <p:cond delay="0"/>
                                          </p:stCondLst>
                                        </p:cTn>
                                        <p:tgtEl>
                                          <p:spTgt spid="23585"/>
                                        </p:tgtEl>
                                        <p:attrNameLst>
                                          <p:attrName>style.visibility</p:attrName>
                                        </p:attrNameLst>
                                      </p:cBhvr>
                                      <p:to>
                                        <p:strVal val="visible"/>
                                      </p:to>
                                    </p:set>
                                    <p:anim calcmode="lin" valueType="num">
                                      <p:cBhvr additive="base">
                                        <p:cTn id="132" dur="500" fill="hold"/>
                                        <p:tgtEl>
                                          <p:spTgt spid="23585"/>
                                        </p:tgtEl>
                                        <p:attrNameLst>
                                          <p:attrName>ppt_x</p:attrName>
                                        </p:attrNameLst>
                                      </p:cBhvr>
                                      <p:tavLst>
                                        <p:tav tm="0">
                                          <p:val>
                                            <p:strVal val="#ppt_x"/>
                                          </p:val>
                                        </p:tav>
                                        <p:tav tm="100000">
                                          <p:val>
                                            <p:strVal val="#ppt_x"/>
                                          </p:val>
                                        </p:tav>
                                      </p:tavLst>
                                    </p:anim>
                                    <p:anim calcmode="lin" valueType="num">
                                      <p:cBhvr additive="base">
                                        <p:cTn id="133" dur="500" fill="hold"/>
                                        <p:tgtEl>
                                          <p:spTgt spid="23585"/>
                                        </p:tgtEl>
                                        <p:attrNameLst>
                                          <p:attrName>ppt_y</p:attrName>
                                        </p:attrNameLst>
                                      </p:cBhvr>
                                      <p:tavLst>
                                        <p:tav tm="0">
                                          <p:val>
                                            <p:strVal val="0-#ppt_h/2"/>
                                          </p:val>
                                        </p:tav>
                                        <p:tav tm="100000">
                                          <p:val>
                                            <p:strVal val="#ppt_y"/>
                                          </p:val>
                                        </p:tav>
                                      </p:tavLst>
                                    </p:anim>
                                  </p:childTnLst>
                                </p:cTn>
                              </p:par>
                              <p:par>
                                <p:cTn id="134" presetID="2" presetClass="entr" presetSubtype="1" fill="hold" nodeType="withEffect">
                                  <p:stCondLst>
                                    <p:cond delay="0"/>
                                  </p:stCondLst>
                                  <p:childTnLst>
                                    <p:set>
                                      <p:cBhvr>
                                        <p:cTn id="135" dur="1" fill="hold">
                                          <p:stCondLst>
                                            <p:cond delay="0"/>
                                          </p:stCondLst>
                                        </p:cTn>
                                        <p:tgtEl>
                                          <p:spTgt spid="23586"/>
                                        </p:tgtEl>
                                        <p:attrNameLst>
                                          <p:attrName>style.visibility</p:attrName>
                                        </p:attrNameLst>
                                      </p:cBhvr>
                                      <p:to>
                                        <p:strVal val="visible"/>
                                      </p:to>
                                    </p:set>
                                    <p:anim calcmode="lin" valueType="num">
                                      <p:cBhvr additive="base">
                                        <p:cTn id="136" dur="500" fill="hold"/>
                                        <p:tgtEl>
                                          <p:spTgt spid="23586"/>
                                        </p:tgtEl>
                                        <p:attrNameLst>
                                          <p:attrName>ppt_x</p:attrName>
                                        </p:attrNameLst>
                                      </p:cBhvr>
                                      <p:tavLst>
                                        <p:tav tm="0">
                                          <p:val>
                                            <p:strVal val="#ppt_x"/>
                                          </p:val>
                                        </p:tav>
                                        <p:tav tm="100000">
                                          <p:val>
                                            <p:strVal val="#ppt_x"/>
                                          </p:val>
                                        </p:tav>
                                      </p:tavLst>
                                    </p:anim>
                                    <p:anim calcmode="lin" valueType="num">
                                      <p:cBhvr additive="base">
                                        <p:cTn id="137" dur="500" fill="hold"/>
                                        <p:tgtEl>
                                          <p:spTgt spid="23586"/>
                                        </p:tgtEl>
                                        <p:attrNameLst>
                                          <p:attrName>ppt_y</p:attrName>
                                        </p:attrNameLst>
                                      </p:cBhvr>
                                      <p:tavLst>
                                        <p:tav tm="0">
                                          <p:val>
                                            <p:strVal val="0-#ppt_h/2"/>
                                          </p:val>
                                        </p:tav>
                                        <p:tav tm="100000">
                                          <p:val>
                                            <p:strVal val="#ppt_y"/>
                                          </p:val>
                                        </p:tav>
                                      </p:tavLst>
                                    </p:anim>
                                  </p:childTnLst>
                                </p:cTn>
                              </p:par>
                              <p:par>
                                <p:cTn id="138" presetID="2" presetClass="entr" presetSubtype="1" fill="hold" nodeType="withEffect">
                                  <p:stCondLst>
                                    <p:cond delay="0"/>
                                  </p:stCondLst>
                                  <p:childTnLst>
                                    <p:set>
                                      <p:cBhvr>
                                        <p:cTn id="139" dur="1" fill="hold">
                                          <p:stCondLst>
                                            <p:cond delay="0"/>
                                          </p:stCondLst>
                                        </p:cTn>
                                        <p:tgtEl>
                                          <p:spTgt spid="23587"/>
                                        </p:tgtEl>
                                        <p:attrNameLst>
                                          <p:attrName>style.visibility</p:attrName>
                                        </p:attrNameLst>
                                      </p:cBhvr>
                                      <p:to>
                                        <p:strVal val="visible"/>
                                      </p:to>
                                    </p:set>
                                    <p:anim calcmode="lin" valueType="num">
                                      <p:cBhvr additive="base">
                                        <p:cTn id="140" dur="500" fill="hold"/>
                                        <p:tgtEl>
                                          <p:spTgt spid="23587"/>
                                        </p:tgtEl>
                                        <p:attrNameLst>
                                          <p:attrName>ppt_x</p:attrName>
                                        </p:attrNameLst>
                                      </p:cBhvr>
                                      <p:tavLst>
                                        <p:tav tm="0">
                                          <p:val>
                                            <p:strVal val="#ppt_x"/>
                                          </p:val>
                                        </p:tav>
                                        <p:tav tm="100000">
                                          <p:val>
                                            <p:strVal val="#ppt_x"/>
                                          </p:val>
                                        </p:tav>
                                      </p:tavLst>
                                    </p:anim>
                                    <p:anim calcmode="lin" valueType="num">
                                      <p:cBhvr additive="base">
                                        <p:cTn id="141" dur="500" fill="hold"/>
                                        <p:tgtEl>
                                          <p:spTgt spid="23587"/>
                                        </p:tgtEl>
                                        <p:attrNameLst>
                                          <p:attrName>ppt_y</p:attrName>
                                        </p:attrNameLst>
                                      </p:cBhvr>
                                      <p:tavLst>
                                        <p:tav tm="0">
                                          <p:val>
                                            <p:strVal val="0-#ppt_h/2"/>
                                          </p:val>
                                        </p:tav>
                                        <p:tav tm="100000">
                                          <p:val>
                                            <p:strVal val="#ppt_y"/>
                                          </p:val>
                                        </p:tav>
                                      </p:tavLst>
                                    </p:anim>
                                  </p:childTnLst>
                                </p:cTn>
                              </p:par>
                              <p:par>
                                <p:cTn id="142" presetID="2" presetClass="entr" presetSubtype="1" fill="hold" nodeType="withEffect">
                                  <p:stCondLst>
                                    <p:cond delay="0"/>
                                  </p:stCondLst>
                                  <p:childTnLst>
                                    <p:set>
                                      <p:cBhvr>
                                        <p:cTn id="143" dur="1" fill="hold">
                                          <p:stCondLst>
                                            <p:cond delay="0"/>
                                          </p:stCondLst>
                                        </p:cTn>
                                        <p:tgtEl>
                                          <p:spTgt spid="23588"/>
                                        </p:tgtEl>
                                        <p:attrNameLst>
                                          <p:attrName>style.visibility</p:attrName>
                                        </p:attrNameLst>
                                      </p:cBhvr>
                                      <p:to>
                                        <p:strVal val="visible"/>
                                      </p:to>
                                    </p:set>
                                    <p:anim calcmode="lin" valueType="num">
                                      <p:cBhvr additive="base">
                                        <p:cTn id="144" dur="500" fill="hold"/>
                                        <p:tgtEl>
                                          <p:spTgt spid="23588"/>
                                        </p:tgtEl>
                                        <p:attrNameLst>
                                          <p:attrName>ppt_x</p:attrName>
                                        </p:attrNameLst>
                                      </p:cBhvr>
                                      <p:tavLst>
                                        <p:tav tm="0">
                                          <p:val>
                                            <p:strVal val="#ppt_x"/>
                                          </p:val>
                                        </p:tav>
                                        <p:tav tm="100000">
                                          <p:val>
                                            <p:strVal val="#ppt_x"/>
                                          </p:val>
                                        </p:tav>
                                      </p:tavLst>
                                    </p:anim>
                                    <p:anim calcmode="lin" valueType="num">
                                      <p:cBhvr additive="base">
                                        <p:cTn id="145" dur="500" fill="hold"/>
                                        <p:tgtEl>
                                          <p:spTgt spid="23588"/>
                                        </p:tgtEl>
                                        <p:attrNameLst>
                                          <p:attrName>ppt_y</p:attrName>
                                        </p:attrNameLst>
                                      </p:cBhvr>
                                      <p:tavLst>
                                        <p:tav tm="0">
                                          <p:val>
                                            <p:strVal val="0-#ppt_h/2"/>
                                          </p:val>
                                        </p:tav>
                                        <p:tav tm="100000">
                                          <p:val>
                                            <p:strVal val="#ppt_y"/>
                                          </p:val>
                                        </p:tav>
                                      </p:tavLst>
                                    </p:anim>
                                  </p:childTnLst>
                                </p:cTn>
                              </p:par>
                              <p:par>
                                <p:cTn id="146" presetID="2" presetClass="entr" presetSubtype="1" fill="hold" nodeType="withEffect">
                                  <p:stCondLst>
                                    <p:cond delay="0"/>
                                  </p:stCondLst>
                                  <p:childTnLst>
                                    <p:set>
                                      <p:cBhvr>
                                        <p:cTn id="147" dur="1" fill="hold">
                                          <p:stCondLst>
                                            <p:cond delay="0"/>
                                          </p:stCondLst>
                                        </p:cTn>
                                        <p:tgtEl>
                                          <p:spTgt spid="23589"/>
                                        </p:tgtEl>
                                        <p:attrNameLst>
                                          <p:attrName>style.visibility</p:attrName>
                                        </p:attrNameLst>
                                      </p:cBhvr>
                                      <p:to>
                                        <p:strVal val="visible"/>
                                      </p:to>
                                    </p:set>
                                    <p:anim calcmode="lin" valueType="num">
                                      <p:cBhvr additive="base">
                                        <p:cTn id="148" dur="500" fill="hold"/>
                                        <p:tgtEl>
                                          <p:spTgt spid="23589"/>
                                        </p:tgtEl>
                                        <p:attrNameLst>
                                          <p:attrName>ppt_x</p:attrName>
                                        </p:attrNameLst>
                                      </p:cBhvr>
                                      <p:tavLst>
                                        <p:tav tm="0">
                                          <p:val>
                                            <p:strVal val="#ppt_x"/>
                                          </p:val>
                                        </p:tav>
                                        <p:tav tm="100000">
                                          <p:val>
                                            <p:strVal val="#ppt_x"/>
                                          </p:val>
                                        </p:tav>
                                      </p:tavLst>
                                    </p:anim>
                                    <p:anim calcmode="lin" valueType="num">
                                      <p:cBhvr additive="base">
                                        <p:cTn id="149" dur="500" fill="hold"/>
                                        <p:tgtEl>
                                          <p:spTgt spid="23589"/>
                                        </p:tgtEl>
                                        <p:attrNameLst>
                                          <p:attrName>ppt_y</p:attrName>
                                        </p:attrNameLst>
                                      </p:cBhvr>
                                      <p:tavLst>
                                        <p:tav tm="0">
                                          <p:val>
                                            <p:strVal val="0-#ppt_h/2"/>
                                          </p:val>
                                        </p:tav>
                                        <p:tav tm="100000">
                                          <p:val>
                                            <p:strVal val="#ppt_y"/>
                                          </p:val>
                                        </p:tav>
                                      </p:tavLst>
                                    </p:anim>
                                  </p:childTnLst>
                                </p:cTn>
                              </p:par>
                            </p:childTnLst>
                          </p:cTn>
                        </p:par>
                        <p:par>
                          <p:cTn id="150" fill="hold">
                            <p:stCondLst>
                              <p:cond delay="1000"/>
                            </p:stCondLst>
                            <p:childTnLst>
                              <p:par>
                                <p:cTn id="151" presetID="1" presetClass="mediacall" presetSubtype="0" fill="hold" nodeType="afterEffect">
                                  <p:stCondLst>
                                    <p:cond delay="0"/>
                                  </p:stCondLst>
                                  <p:childTnLst>
                                    <p:cmd type="call" cmd="playFrom(0.0)">
                                      <p:cBhvr>
                                        <p:cTn id="152" dur="294392" fill="hold"/>
                                        <p:tgtEl>
                                          <p:spTgt spid="203958"/>
                                        </p:tgtEl>
                                      </p:cBhvr>
                                    </p:cmd>
                                  </p:childTnLst>
                                </p:cTn>
                              </p:par>
                            </p:childTnLst>
                          </p:cTn>
                        </p:par>
                      </p:childTnLst>
                    </p:cTn>
                  </p:par>
                  <p:par>
                    <p:cTn id="153" fill="hold">
                      <p:stCondLst>
                        <p:cond delay="indefinite"/>
                      </p:stCondLst>
                      <p:childTnLst>
                        <p:par>
                          <p:cTn id="154" fill="hold">
                            <p:stCondLst>
                              <p:cond delay="0"/>
                            </p:stCondLst>
                            <p:childTnLst>
                              <p:par>
                                <p:cTn id="155" presetID="20" presetClass="entr" presetSubtype="0" fill="hold" grpId="0" nodeType="clickEffect">
                                  <p:stCondLst>
                                    <p:cond delay="0"/>
                                  </p:stCondLst>
                                  <p:childTnLst>
                                    <p:set>
                                      <p:cBhvr>
                                        <p:cTn id="156" dur="1" fill="hold">
                                          <p:stCondLst>
                                            <p:cond delay="0"/>
                                          </p:stCondLst>
                                        </p:cTn>
                                        <p:tgtEl>
                                          <p:spTgt spid="203959"/>
                                        </p:tgtEl>
                                        <p:attrNameLst>
                                          <p:attrName>style.visibility</p:attrName>
                                        </p:attrNameLst>
                                      </p:cBhvr>
                                      <p:to>
                                        <p:strVal val="visible"/>
                                      </p:to>
                                    </p:set>
                                    <p:animEffect transition="in" filter="wedge">
                                      <p:cBhvr>
                                        <p:cTn id="157" dur="2000"/>
                                        <p:tgtEl>
                                          <p:spTgt spid="203959"/>
                                        </p:tgtEl>
                                      </p:cBhvr>
                                    </p:animEffect>
                                  </p:childTnLst>
                                  <p:subTnLst>
                                    <p:audio>
                                      <p:cMediaNode>
                                        <p:cTn display="0" masterRel="sameClick">
                                          <p:stCondLst>
                                            <p:cond evt="begin" delay="0">
                                              <p:tn val="15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158" fill="hold" display="0">
                  <p:stCondLst>
                    <p:cond delay="indefinite"/>
                  </p:stCondLst>
                  <p:endCondLst>
                    <p:cond evt="onNext" delay="0">
                      <p:tgtEl>
                        <p:sldTgt/>
                      </p:tgtEl>
                    </p:cond>
                    <p:cond evt="onPrev" delay="0">
                      <p:tgtEl>
                        <p:sldTgt/>
                      </p:tgtEl>
                    </p:cond>
                    <p:cond evt="onStopAudio" delay="0">
                      <p:tgtEl>
                        <p:sldTgt/>
                      </p:tgtEl>
                    </p:cond>
                  </p:endCondLst>
                </p:cTn>
                <p:tgtEl>
                  <p:spTgt spid="203958"/>
                </p:tgtEl>
              </p:cMediaNode>
            </p:audio>
          </p:childTnLst>
        </p:cTn>
      </p:par>
    </p:tnLst>
    <p:bldLst>
      <p:bldP spid="2039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152400"/>
            <a:ext cx="8229600" cy="1143000"/>
          </a:xfrm>
        </p:spPr>
        <p:txBody>
          <a:bodyPr/>
          <a:lstStyle/>
          <a:p>
            <a:pPr algn="l" eaLnBrk="1" hangingPunct="1"/>
            <a:r>
              <a:rPr lang="en-US" b="1" smtClean="0">
                <a:solidFill>
                  <a:srgbClr val="0C01A1"/>
                </a:solidFill>
                <a:latin typeface="Times New Roman" pitchFamily="18" charset="0"/>
                <a:cs typeface="Times New Roman" pitchFamily="18" charset="0"/>
              </a:rPr>
              <a:t>TIẾT 107: </a:t>
            </a:r>
          </a:p>
        </p:txBody>
      </p:sp>
      <p:sp>
        <p:nvSpPr>
          <p:cNvPr id="4099" name="Rectangle 3"/>
          <p:cNvSpPr>
            <a:spLocks noGrp="1" noChangeArrowheads="1"/>
          </p:cNvSpPr>
          <p:nvPr>
            <p:ph idx="1"/>
          </p:nvPr>
        </p:nvSpPr>
        <p:spPr>
          <a:xfrm>
            <a:off x="457200" y="1143000"/>
            <a:ext cx="8458200" cy="2362200"/>
          </a:xfrm>
        </p:spPr>
        <p:txBody>
          <a:bodyPr/>
          <a:lstStyle/>
          <a:p>
            <a:pPr algn="ctr" eaLnBrk="1" hangingPunct="1">
              <a:buFont typeface="Wingdings" pitchFamily="2" charset="2"/>
              <a:buNone/>
            </a:pPr>
            <a:r>
              <a:rPr lang="en-US" sz="9400" b="1" smtClean="0">
                <a:solidFill>
                  <a:srgbClr val="CC0000"/>
                </a:solidFill>
                <a:latin typeface="Times New Roman" pitchFamily="18" charset="0"/>
                <a:cs typeface="Times New Roman" pitchFamily="18" charset="0"/>
              </a:rPr>
              <a:t>THUẾ MÁU</a:t>
            </a:r>
          </a:p>
          <a:p>
            <a:pPr algn="ctr" eaLnBrk="1" hangingPunct="1">
              <a:buFont typeface="Wingdings" pitchFamily="2" charset="2"/>
              <a:buNone/>
            </a:pPr>
            <a:r>
              <a:rPr lang="en-US" sz="2600" b="1" smtClean="0">
                <a:solidFill>
                  <a:srgbClr val="FF0000"/>
                </a:solidFill>
                <a:latin typeface="Times New Roman" pitchFamily="18" charset="0"/>
                <a:cs typeface="Times New Roman" pitchFamily="18" charset="0"/>
              </a:rPr>
              <a:t>(Trích “Bản án chế độ thực dân Pháp” - Nguyễn Ái Quốc)</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04800" y="533400"/>
            <a:ext cx="8229600" cy="1676400"/>
          </a:xfrm>
        </p:spPr>
        <p:txBody>
          <a:bodyPr/>
          <a:lstStyle/>
          <a:p>
            <a:pPr algn="just"/>
            <a:r>
              <a:rPr lang="en-US" sz="3200" smtClean="0">
                <a:latin typeface="Times New Roman" pitchFamily="18" charset="0"/>
                <a:cs typeface="Times New Roman" pitchFamily="18" charset="0"/>
              </a:rPr>
              <a:t>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t>
            </a:r>
            <a:r>
              <a:rPr lang="en-US" sz="3200" b="1" smtClean="0">
                <a:solidFill>
                  <a:srgbClr val="FF0000"/>
                </a:solidFill>
                <a:latin typeface="Times New Roman" pitchFamily="18" charset="0"/>
                <a:cs typeface="Times New Roman" pitchFamily="18" charset="0"/>
              </a:rPr>
              <a:t>*  Nhóm 1</a:t>
            </a:r>
            <a:r>
              <a:rPr lang="en-US" sz="3200" smtClean="0">
                <a:solidFill>
                  <a:srgbClr val="0C01A1"/>
                </a:solidFill>
                <a:latin typeface="Times New Roman" pitchFamily="18" charset="0"/>
                <a:cs typeface="Times New Roman" pitchFamily="18" charset="0"/>
              </a:rPr>
              <a:t>: Trình bày sơ lược về tình hình thế giới khoảng 20 năm đầu thế kỉ XX và hoạt động của Nguyễn Ái Quốc ở Pháp.</a:t>
            </a:r>
          </a:p>
        </p:txBody>
      </p:sp>
      <p:sp>
        <p:nvSpPr>
          <p:cNvPr id="4" name="Title 1"/>
          <p:cNvSpPr txBox="1">
            <a:spLocks/>
          </p:cNvSpPr>
          <p:nvPr/>
        </p:nvSpPr>
        <p:spPr bwMode="auto">
          <a:xfrm>
            <a:off x="457200" y="2438400"/>
            <a:ext cx="8229600" cy="1143000"/>
          </a:xfrm>
          <a:prstGeom prst="rect">
            <a:avLst/>
          </a:prstGeom>
          <a:noFill/>
          <a:ln w="9525">
            <a:noFill/>
            <a:miter lim="800000"/>
            <a:headEnd/>
            <a:tailEnd/>
          </a:ln>
        </p:spPr>
        <p:txBody>
          <a:bodyPr anchor="ctr"/>
          <a:lstStyle/>
          <a:p>
            <a:pPr>
              <a:defRPr/>
            </a:pP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Nhóm</a:t>
            </a:r>
            <a:r>
              <a:rPr lang="en-US" sz="3200" b="1" dirty="0">
                <a:solidFill>
                  <a:srgbClr val="FF0000"/>
                </a:solidFill>
                <a:latin typeface="Times New Roman" pitchFamily="18" charset="0"/>
                <a:ea typeface="+mj-ea"/>
                <a:cs typeface="Times New Roman" pitchFamily="18" charset="0"/>
              </a:rPr>
              <a:t> 2</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Trình</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bày</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về</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văn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chính</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luận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của</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Bác</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và</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tác</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phẩm</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Bản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án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chế</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độ</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thực</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dân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Pháp</a:t>
            </a:r>
            <a:r>
              <a:rPr lang="en-US" sz="3200" dirty="0">
                <a:solidFill>
                  <a:srgbClr val="0C01A1"/>
                </a:solidFill>
                <a:latin typeface="Times New Roman" pitchFamily="18" charset="0"/>
                <a:ea typeface="+mj-ea"/>
                <a:cs typeface="Times New Roman" pitchFamily="18" charset="0"/>
              </a:rPr>
              <a:t>”.</a:t>
            </a:r>
          </a:p>
        </p:txBody>
      </p:sp>
      <p:sp>
        <p:nvSpPr>
          <p:cNvPr id="5" name="Title 1"/>
          <p:cNvSpPr txBox="1">
            <a:spLocks/>
          </p:cNvSpPr>
          <p:nvPr/>
        </p:nvSpPr>
        <p:spPr bwMode="auto">
          <a:xfrm>
            <a:off x="533400" y="3733800"/>
            <a:ext cx="8229600" cy="1143000"/>
          </a:xfrm>
          <a:prstGeom prst="rect">
            <a:avLst/>
          </a:prstGeom>
          <a:noFill/>
          <a:ln w="9525">
            <a:noFill/>
            <a:miter lim="800000"/>
            <a:headEnd/>
            <a:tailEnd/>
          </a:ln>
        </p:spPr>
        <p:txBody>
          <a:bodyPr anchor="ctr"/>
          <a:lstStyle/>
          <a:p>
            <a:pPr algn="just">
              <a:defRPr/>
            </a:pP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Nhóm</a:t>
            </a:r>
            <a:r>
              <a:rPr lang="en-US" sz="3200" b="1" dirty="0">
                <a:solidFill>
                  <a:srgbClr val="FF0000"/>
                </a:solidFill>
                <a:latin typeface="Times New Roman" pitchFamily="18" charset="0"/>
                <a:ea typeface="+mj-ea"/>
                <a:cs typeface="Times New Roman" pitchFamily="18" charset="0"/>
              </a:rPr>
              <a:t> 3: </a:t>
            </a:r>
            <a:r>
              <a:rPr lang="en-US" sz="3200" dirty="0" err="1">
                <a:solidFill>
                  <a:srgbClr val="0C01A1"/>
                </a:solidFill>
                <a:latin typeface="Times New Roman" pitchFamily="18" charset="0"/>
                <a:ea typeface="+mj-ea"/>
                <a:cs typeface="Times New Roman" pitchFamily="18" charset="0"/>
              </a:rPr>
              <a:t>Đọc</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và</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giới</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thiệu</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đoạn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trích</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Thuế</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máu</a:t>
            </a:r>
            <a:r>
              <a:rPr lang="en-US" sz="3200" dirty="0">
                <a:solidFill>
                  <a:srgbClr val="0C01A1"/>
                </a:solidFill>
                <a:latin typeface="Times New Roman" pitchFamily="18" charset="0"/>
                <a:ea typeface="+mj-ea"/>
                <a:cs typeface="Times New Roman" pitchFamily="18" charset="0"/>
              </a:rPr>
              <a:t>”.</a:t>
            </a:r>
          </a:p>
        </p:txBody>
      </p:sp>
      <p:sp>
        <p:nvSpPr>
          <p:cNvPr id="6" name="Title 1"/>
          <p:cNvSpPr txBox="1">
            <a:spLocks/>
          </p:cNvSpPr>
          <p:nvPr/>
        </p:nvSpPr>
        <p:spPr bwMode="auto">
          <a:xfrm>
            <a:off x="533400" y="4876800"/>
            <a:ext cx="8229600" cy="1143000"/>
          </a:xfrm>
          <a:prstGeom prst="rect">
            <a:avLst/>
          </a:prstGeom>
          <a:noFill/>
          <a:ln w="9525">
            <a:noFill/>
            <a:miter lim="800000"/>
            <a:headEnd/>
            <a:tailEnd/>
          </a:ln>
        </p:spPr>
        <p:txBody>
          <a:bodyPr anchor="ctr"/>
          <a:lstStyle/>
          <a:p>
            <a:pPr algn="just">
              <a:defRPr/>
            </a:pP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Nhóm</a:t>
            </a:r>
            <a:r>
              <a:rPr lang="en-US" sz="3200" b="1" dirty="0">
                <a:solidFill>
                  <a:srgbClr val="FF0000"/>
                </a:solidFill>
                <a:latin typeface="Times New Roman" pitchFamily="18" charset="0"/>
                <a:ea typeface="+mj-ea"/>
                <a:cs typeface="Times New Roman" pitchFamily="18" charset="0"/>
              </a:rPr>
              <a:t> 4</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Thiết</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kế</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một</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trò</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chơi</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liên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quan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đến</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nội</a:t>
            </a:r>
            <a:r>
              <a:rPr lang="en-US" sz="3200" dirty="0">
                <a:solidFill>
                  <a:srgbClr val="0C01A1"/>
                </a:solidFill>
                <a:latin typeface="Times New Roman" pitchFamily="18" charset="0"/>
                <a:ea typeface="+mj-ea"/>
                <a:cs typeface="Times New Roman" pitchFamily="18" charset="0"/>
              </a:rPr>
              <a:t> dung </a:t>
            </a:r>
            <a:r>
              <a:rPr lang="en-US" sz="3200" dirty="0" err="1">
                <a:solidFill>
                  <a:srgbClr val="0C01A1"/>
                </a:solidFill>
                <a:latin typeface="Times New Roman" pitchFamily="18" charset="0"/>
                <a:ea typeface="+mj-ea"/>
                <a:cs typeface="Times New Roman" pitchFamily="18" charset="0"/>
              </a:rPr>
              <a:t>bài</a:t>
            </a:r>
            <a:r>
              <a:rPr lang="en-US" sz="3200" dirty="0">
                <a:solidFill>
                  <a:srgbClr val="0C01A1"/>
                </a:solidFill>
                <a:latin typeface="Times New Roman" pitchFamily="18" charset="0"/>
                <a:ea typeface="+mj-ea"/>
                <a:cs typeface="Times New Roman" pitchFamily="18" charset="0"/>
              </a:rPr>
              <a:t> </a:t>
            </a:r>
            <a:r>
              <a:rPr lang="en-US" sz="3200" dirty="0" err="1">
                <a:solidFill>
                  <a:srgbClr val="0C01A1"/>
                </a:solidFill>
                <a:latin typeface="Times New Roman" pitchFamily="18" charset="0"/>
                <a:ea typeface="+mj-ea"/>
                <a:cs typeface="Times New Roman" pitchFamily="18" charset="0"/>
              </a:rPr>
              <a:t>học</a:t>
            </a:r>
            <a:r>
              <a:rPr lang="en-US" sz="3200" dirty="0">
                <a:solidFill>
                  <a:srgbClr val="0C01A1"/>
                </a:solidFill>
                <a:latin typeface="Times New Roman" pitchFamily="18" charset="0"/>
                <a:ea typeface="+mj-ea"/>
                <a:cs typeface="Times New Roman" pitchFamily="18" charset="0"/>
              </a:rPr>
              <a:t>.</a:t>
            </a:r>
          </a:p>
        </p:txBody>
      </p:sp>
      <p:sp>
        <p:nvSpPr>
          <p:cNvPr id="7" name="Title 1"/>
          <p:cNvSpPr txBox="1">
            <a:spLocks/>
          </p:cNvSpPr>
          <p:nvPr/>
        </p:nvSpPr>
        <p:spPr bwMode="auto">
          <a:xfrm>
            <a:off x="685800" y="0"/>
            <a:ext cx="8229600" cy="838200"/>
          </a:xfrm>
          <a:prstGeom prst="rect">
            <a:avLst/>
          </a:prstGeom>
          <a:noFill/>
          <a:ln w="9525">
            <a:noFill/>
            <a:miter lim="800000"/>
            <a:headEnd/>
            <a:tailEnd/>
          </a:ln>
        </p:spPr>
        <p:txBody>
          <a:bodyPr anchor="ctr"/>
          <a:lstStyle/>
          <a:p>
            <a:pPr algn="ctr">
              <a:defRPr/>
            </a:pP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NỘI</a:t>
            </a:r>
            <a:r>
              <a:rPr lang="en-US" sz="3200" b="1" dirty="0">
                <a:solidFill>
                  <a:srgbClr val="FF0000"/>
                </a:solidFill>
                <a:latin typeface="Times New Roman" pitchFamily="18" charset="0"/>
                <a:ea typeface="+mj-ea"/>
                <a:cs typeface="Times New Roman" pitchFamily="18" charset="0"/>
              </a:rPr>
              <a:t> DUNG </a:t>
            </a:r>
            <a:r>
              <a:rPr lang="en-US" sz="3200" b="1" dirty="0" err="1">
                <a:solidFill>
                  <a:srgbClr val="FF0000"/>
                </a:solidFill>
                <a:latin typeface="Times New Roman" pitchFamily="18" charset="0"/>
                <a:ea typeface="+mj-ea"/>
                <a:cs typeface="Times New Roman" pitchFamily="18" charset="0"/>
              </a:rPr>
              <a:t>CHUẨN</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BỊ</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CỦA</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CÁC</a:t>
            </a:r>
            <a:r>
              <a:rPr lang="en-US" sz="3200" b="1" dirty="0">
                <a:solidFill>
                  <a:srgbClr val="FF0000"/>
                </a:solidFill>
                <a:latin typeface="Times New Roman" pitchFamily="18" charset="0"/>
                <a:ea typeface="+mj-ea"/>
                <a:cs typeface="Times New Roman" pitchFamily="18" charset="0"/>
              </a:rPr>
              <a:t> </a:t>
            </a:r>
            <a:r>
              <a:rPr lang="en-US" sz="3200" b="1" dirty="0" err="1">
                <a:solidFill>
                  <a:srgbClr val="FF0000"/>
                </a:solidFill>
                <a:latin typeface="Times New Roman" pitchFamily="18" charset="0"/>
                <a:ea typeface="+mj-ea"/>
                <a:cs typeface="Times New Roman" pitchFamily="18" charset="0"/>
              </a:rPr>
              <a:t>NHÓM</a:t>
            </a:r>
            <a:endParaRPr lang="en-US" sz="3200" b="1" dirty="0">
              <a:solidFill>
                <a:srgbClr val="FF0000"/>
              </a:solidFill>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war 16"/>
          <p:cNvPicPr>
            <a:picLocks noChangeAspect="1" noChangeArrowheads="1"/>
          </p:cNvPicPr>
          <p:nvPr/>
        </p:nvPicPr>
        <p:blipFill>
          <a:blip r:embed="rId3"/>
          <a:srcRect/>
          <a:stretch>
            <a:fillRect/>
          </a:stretch>
        </p:blipFill>
        <p:spPr bwMode="auto">
          <a:xfrm>
            <a:off x="457200" y="841375"/>
            <a:ext cx="3810000" cy="2438400"/>
          </a:xfrm>
          <a:prstGeom prst="rect">
            <a:avLst/>
          </a:prstGeom>
          <a:noFill/>
          <a:ln w="9525">
            <a:noFill/>
            <a:miter lim="800000"/>
            <a:headEnd/>
            <a:tailEnd/>
          </a:ln>
        </p:spPr>
      </p:pic>
      <p:sp>
        <p:nvSpPr>
          <p:cNvPr id="6147" name="WordArt 2"/>
          <p:cNvSpPr>
            <a:spLocks noChangeArrowheads="1" noChangeShapeType="1" noTextEdit="1"/>
          </p:cNvSpPr>
          <p:nvPr/>
        </p:nvSpPr>
        <p:spPr bwMode="auto">
          <a:xfrm>
            <a:off x="152400" y="0"/>
            <a:ext cx="8915400" cy="762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200" kern="10">
                <a:ln w="9525">
                  <a:round/>
                  <a:headEnd/>
                  <a:tailEnd/>
                </a:ln>
                <a:solidFill>
                  <a:srgbClr val="FF0000"/>
                </a:solidFill>
                <a:latin typeface="Times New Roman"/>
                <a:cs typeface="Times New Roman"/>
              </a:rPr>
              <a:t>Một số hình ảnh về cuộc chiến tranh thế giới lần 1</a:t>
            </a:r>
          </a:p>
        </p:txBody>
      </p:sp>
      <p:pic>
        <p:nvPicPr>
          <p:cNvPr id="5124" name="Picture 5" descr="war 14"/>
          <p:cNvPicPr>
            <a:picLocks noChangeAspect="1" noChangeArrowheads="1"/>
          </p:cNvPicPr>
          <p:nvPr/>
        </p:nvPicPr>
        <p:blipFill>
          <a:blip r:embed="rId4"/>
          <a:srcRect/>
          <a:stretch>
            <a:fillRect/>
          </a:stretch>
        </p:blipFill>
        <p:spPr bwMode="auto">
          <a:xfrm>
            <a:off x="4895850" y="917575"/>
            <a:ext cx="3810000" cy="2438400"/>
          </a:xfrm>
          <a:prstGeom prst="rect">
            <a:avLst/>
          </a:prstGeom>
          <a:noFill/>
          <a:ln w="9525">
            <a:noFill/>
            <a:miter lim="800000"/>
            <a:headEnd/>
            <a:tailEnd/>
          </a:ln>
        </p:spPr>
      </p:pic>
      <p:pic>
        <p:nvPicPr>
          <p:cNvPr id="5125" name="Picture 6" descr="anh sua 4"/>
          <p:cNvPicPr>
            <a:picLocks noChangeAspect="1" noChangeArrowheads="1"/>
          </p:cNvPicPr>
          <p:nvPr/>
        </p:nvPicPr>
        <p:blipFill>
          <a:blip r:embed="rId5"/>
          <a:srcRect/>
          <a:stretch>
            <a:fillRect/>
          </a:stretch>
        </p:blipFill>
        <p:spPr bwMode="auto">
          <a:xfrm>
            <a:off x="228600" y="3867150"/>
            <a:ext cx="3810000" cy="2438400"/>
          </a:xfrm>
          <a:prstGeom prst="rect">
            <a:avLst/>
          </a:prstGeom>
          <a:noFill/>
          <a:ln w="9525">
            <a:noFill/>
            <a:miter lim="800000"/>
            <a:headEnd/>
            <a:tailEnd/>
          </a:ln>
        </p:spPr>
      </p:pic>
      <p:pic>
        <p:nvPicPr>
          <p:cNvPr id="6151" name="01227.MPG">
            <a:hlinkClick r:id="" action="ppaction://media"/>
          </p:cNvPr>
          <p:cNvPicPr>
            <a:picLocks noRot="1" noChangeAspect="1" noChangeArrowheads="1"/>
          </p:cNvPicPr>
          <p:nvPr>
            <a:videoFile r:link="rId1"/>
          </p:nvPr>
        </p:nvPicPr>
        <p:blipFill>
          <a:blip r:embed="rId6"/>
          <a:srcRect/>
          <a:stretch>
            <a:fillRect/>
          </a:stretch>
        </p:blipFill>
        <p:spPr bwMode="auto">
          <a:xfrm>
            <a:off x="4933950" y="3886200"/>
            <a:ext cx="3733800" cy="2438400"/>
          </a:xfrm>
          <a:prstGeom prst="rect">
            <a:avLst/>
          </a:prstGeom>
          <a:noFill/>
          <a:ln w="9525">
            <a:noFill/>
            <a:miter lim="800000"/>
            <a:headEnd/>
            <a:tailEnd/>
          </a:ln>
        </p:spPr>
      </p:pic>
      <p:sp>
        <p:nvSpPr>
          <p:cNvPr id="5127" name="Text Box 8"/>
          <p:cNvSpPr txBox="1">
            <a:spLocks noChangeArrowheads="1"/>
          </p:cNvSpPr>
          <p:nvPr/>
        </p:nvSpPr>
        <p:spPr bwMode="auto">
          <a:xfrm>
            <a:off x="441325" y="3276600"/>
            <a:ext cx="3292475" cy="461963"/>
          </a:xfrm>
          <a:prstGeom prst="rect">
            <a:avLst/>
          </a:prstGeom>
          <a:noFill/>
          <a:ln w="9525">
            <a:noFill/>
            <a:miter lim="800000"/>
            <a:headEnd/>
            <a:tailEnd/>
          </a:ln>
        </p:spPr>
        <p:txBody>
          <a:bodyPr wrap="none">
            <a:spAutoFit/>
          </a:bodyPr>
          <a:lstStyle/>
          <a:p>
            <a:r>
              <a:rPr lang="en-US" sz="2400" b="1">
                <a:solidFill>
                  <a:srgbClr val="FF0000"/>
                </a:solidFill>
              </a:rPr>
              <a:t> Dữ dội và tàn khốc...</a:t>
            </a:r>
          </a:p>
        </p:txBody>
      </p:sp>
      <p:sp>
        <p:nvSpPr>
          <p:cNvPr id="5128" name="Text Box 9"/>
          <p:cNvSpPr txBox="1">
            <a:spLocks noChangeArrowheads="1"/>
          </p:cNvSpPr>
          <p:nvPr/>
        </p:nvSpPr>
        <p:spPr bwMode="auto">
          <a:xfrm>
            <a:off x="4802188" y="3352800"/>
            <a:ext cx="3808412" cy="461963"/>
          </a:xfrm>
          <a:prstGeom prst="rect">
            <a:avLst/>
          </a:prstGeom>
          <a:noFill/>
          <a:ln w="9525">
            <a:noFill/>
            <a:miter lim="800000"/>
            <a:headEnd/>
            <a:tailEnd/>
          </a:ln>
        </p:spPr>
        <p:txBody>
          <a:bodyPr wrap="none">
            <a:spAutoFit/>
          </a:bodyPr>
          <a:lstStyle/>
          <a:p>
            <a:r>
              <a:rPr lang="vi-VN" sz="2400" b="1">
                <a:solidFill>
                  <a:srgbClr val="FF0000"/>
                </a:solidFill>
              </a:rPr>
              <a:t> Tang thương khắp nơi...</a:t>
            </a:r>
          </a:p>
        </p:txBody>
      </p:sp>
      <p:sp>
        <p:nvSpPr>
          <p:cNvPr id="5129" name="Text Box 10"/>
          <p:cNvSpPr txBox="1">
            <a:spLocks noChangeArrowheads="1"/>
          </p:cNvSpPr>
          <p:nvPr/>
        </p:nvSpPr>
        <p:spPr bwMode="auto">
          <a:xfrm>
            <a:off x="152400" y="6248400"/>
            <a:ext cx="4078288" cy="461963"/>
          </a:xfrm>
          <a:prstGeom prst="rect">
            <a:avLst/>
          </a:prstGeom>
          <a:noFill/>
          <a:ln w="9525">
            <a:noFill/>
            <a:miter lim="800000"/>
            <a:headEnd/>
            <a:tailEnd/>
          </a:ln>
        </p:spPr>
        <p:txBody>
          <a:bodyPr wrap="none">
            <a:spAutoFit/>
          </a:bodyPr>
          <a:lstStyle/>
          <a:p>
            <a:r>
              <a:rPr lang="vi-VN" sz="2400" b="1">
                <a:solidFill>
                  <a:srgbClr val="FF0000"/>
                </a:solidFill>
              </a:rPr>
              <a:t> Đau thương và mất mát... </a:t>
            </a:r>
          </a:p>
        </p:txBody>
      </p:sp>
      <p:sp>
        <p:nvSpPr>
          <p:cNvPr id="5130" name="Text Box 11"/>
          <p:cNvSpPr txBox="1">
            <a:spLocks noChangeArrowheads="1"/>
          </p:cNvSpPr>
          <p:nvPr/>
        </p:nvSpPr>
        <p:spPr bwMode="auto">
          <a:xfrm>
            <a:off x="4572000" y="6305550"/>
            <a:ext cx="4740275" cy="461963"/>
          </a:xfrm>
          <a:prstGeom prst="rect">
            <a:avLst/>
          </a:prstGeom>
          <a:noFill/>
          <a:ln w="9525">
            <a:noFill/>
            <a:miter lim="800000"/>
            <a:headEnd/>
            <a:tailEnd/>
          </a:ln>
        </p:spPr>
        <p:txBody>
          <a:bodyPr wrap="none">
            <a:spAutoFit/>
          </a:bodyPr>
          <a:lstStyle/>
          <a:p>
            <a:r>
              <a:rPr lang="vi-VN" sz="2400" b="1">
                <a:solidFill>
                  <a:srgbClr val="FF0000"/>
                </a:solidFill>
              </a:rPr>
              <a:t>Nhân dân lao động thuộc địa...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Effect transition="in" filter="fade">
                                      <p:cBhvr>
                                        <p:cTn id="9" dur="500"/>
                                        <p:tgtEl>
                                          <p:spTgt spid="5122"/>
                                        </p:tgtEl>
                                      </p:cBhvr>
                                    </p:animEffect>
                                  </p:childTnLst>
                                </p:cTn>
                              </p:par>
                              <p:par>
                                <p:cTn id="10" presetID="53" presetClass="entr" presetSubtype="0" fill="hold" nodeType="withEffect">
                                  <p:stCondLst>
                                    <p:cond delay="0"/>
                                  </p:stCondLst>
                                  <p:childTnLst>
                                    <p:set>
                                      <p:cBhvr>
                                        <p:cTn id="11" dur="1" fill="hold">
                                          <p:stCondLst>
                                            <p:cond delay="0"/>
                                          </p:stCondLst>
                                        </p:cTn>
                                        <p:tgtEl>
                                          <p:spTgt spid="5124"/>
                                        </p:tgtEl>
                                        <p:attrNameLst>
                                          <p:attrName>style.visibility</p:attrName>
                                        </p:attrNameLst>
                                      </p:cBhvr>
                                      <p:to>
                                        <p:strVal val="visible"/>
                                      </p:to>
                                    </p:set>
                                    <p:anim calcmode="lin" valueType="num">
                                      <p:cBhvr>
                                        <p:cTn id="12" dur="500" fill="hold"/>
                                        <p:tgtEl>
                                          <p:spTgt spid="5124"/>
                                        </p:tgtEl>
                                        <p:attrNameLst>
                                          <p:attrName>ppt_w</p:attrName>
                                        </p:attrNameLst>
                                      </p:cBhvr>
                                      <p:tavLst>
                                        <p:tav tm="0">
                                          <p:val>
                                            <p:fltVal val="0"/>
                                          </p:val>
                                        </p:tav>
                                        <p:tav tm="100000">
                                          <p:val>
                                            <p:strVal val="#ppt_w"/>
                                          </p:val>
                                        </p:tav>
                                      </p:tavLst>
                                    </p:anim>
                                    <p:anim calcmode="lin" valueType="num">
                                      <p:cBhvr>
                                        <p:cTn id="13" dur="500" fill="hold"/>
                                        <p:tgtEl>
                                          <p:spTgt spid="5124"/>
                                        </p:tgtEl>
                                        <p:attrNameLst>
                                          <p:attrName>ppt_h</p:attrName>
                                        </p:attrNameLst>
                                      </p:cBhvr>
                                      <p:tavLst>
                                        <p:tav tm="0">
                                          <p:val>
                                            <p:fltVal val="0"/>
                                          </p:val>
                                        </p:tav>
                                        <p:tav tm="100000">
                                          <p:val>
                                            <p:strVal val="#ppt_h"/>
                                          </p:val>
                                        </p:tav>
                                      </p:tavLst>
                                    </p:anim>
                                    <p:animEffect transition="in" filter="fade">
                                      <p:cBhvr>
                                        <p:cTn id="14" dur="500"/>
                                        <p:tgtEl>
                                          <p:spTgt spid="512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127"/>
                                        </p:tgtEl>
                                        <p:attrNameLst>
                                          <p:attrName>style.visibility</p:attrName>
                                        </p:attrNameLst>
                                      </p:cBhvr>
                                      <p:to>
                                        <p:strVal val="visible"/>
                                      </p:to>
                                    </p:set>
                                    <p:anim calcmode="lin" valueType="num">
                                      <p:cBhvr>
                                        <p:cTn id="17" dur="500" fill="hold"/>
                                        <p:tgtEl>
                                          <p:spTgt spid="5127"/>
                                        </p:tgtEl>
                                        <p:attrNameLst>
                                          <p:attrName>ppt_w</p:attrName>
                                        </p:attrNameLst>
                                      </p:cBhvr>
                                      <p:tavLst>
                                        <p:tav tm="0">
                                          <p:val>
                                            <p:fltVal val="0"/>
                                          </p:val>
                                        </p:tav>
                                        <p:tav tm="100000">
                                          <p:val>
                                            <p:strVal val="#ppt_w"/>
                                          </p:val>
                                        </p:tav>
                                      </p:tavLst>
                                    </p:anim>
                                    <p:anim calcmode="lin" valueType="num">
                                      <p:cBhvr>
                                        <p:cTn id="18" dur="500" fill="hold"/>
                                        <p:tgtEl>
                                          <p:spTgt spid="5127"/>
                                        </p:tgtEl>
                                        <p:attrNameLst>
                                          <p:attrName>ppt_h</p:attrName>
                                        </p:attrNameLst>
                                      </p:cBhvr>
                                      <p:tavLst>
                                        <p:tav tm="0">
                                          <p:val>
                                            <p:fltVal val="0"/>
                                          </p:val>
                                        </p:tav>
                                        <p:tav tm="100000">
                                          <p:val>
                                            <p:strVal val="#ppt_h"/>
                                          </p:val>
                                        </p:tav>
                                      </p:tavLst>
                                    </p:anim>
                                    <p:animEffect transition="in" filter="fade">
                                      <p:cBhvr>
                                        <p:cTn id="19" dur="500"/>
                                        <p:tgtEl>
                                          <p:spTgt spid="512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128"/>
                                        </p:tgtEl>
                                        <p:attrNameLst>
                                          <p:attrName>style.visibility</p:attrName>
                                        </p:attrNameLst>
                                      </p:cBhvr>
                                      <p:to>
                                        <p:strVal val="visible"/>
                                      </p:to>
                                    </p:set>
                                    <p:anim calcmode="lin" valueType="num">
                                      <p:cBhvr>
                                        <p:cTn id="22" dur="500" fill="hold"/>
                                        <p:tgtEl>
                                          <p:spTgt spid="5128"/>
                                        </p:tgtEl>
                                        <p:attrNameLst>
                                          <p:attrName>ppt_w</p:attrName>
                                        </p:attrNameLst>
                                      </p:cBhvr>
                                      <p:tavLst>
                                        <p:tav tm="0">
                                          <p:val>
                                            <p:fltVal val="0"/>
                                          </p:val>
                                        </p:tav>
                                        <p:tav tm="100000">
                                          <p:val>
                                            <p:strVal val="#ppt_w"/>
                                          </p:val>
                                        </p:tav>
                                      </p:tavLst>
                                    </p:anim>
                                    <p:anim calcmode="lin" valueType="num">
                                      <p:cBhvr>
                                        <p:cTn id="23" dur="500" fill="hold"/>
                                        <p:tgtEl>
                                          <p:spTgt spid="5128"/>
                                        </p:tgtEl>
                                        <p:attrNameLst>
                                          <p:attrName>ppt_h</p:attrName>
                                        </p:attrNameLst>
                                      </p:cBhvr>
                                      <p:tavLst>
                                        <p:tav tm="0">
                                          <p:val>
                                            <p:fltVal val="0"/>
                                          </p:val>
                                        </p:tav>
                                        <p:tav tm="100000">
                                          <p:val>
                                            <p:strVal val="#ppt_h"/>
                                          </p:val>
                                        </p:tav>
                                      </p:tavLst>
                                    </p:anim>
                                    <p:animEffect transition="in" filter="fade">
                                      <p:cBhvr>
                                        <p:cTn id="24" dur="500"/>
                                        <p:tgtEl>
                                          <p:spTgt spid="5128"/>
                                        </p:tgtEl>
                                      </p:cBhvr>
                                    </p:animEffect>
                                  </p:childTnLst>
                                </p:cTn>
                              </p:par>
                              <p:par>
                                <p:cTn id="25" presetID="53" presetClass="entr" presetSubtype="0" fill="hold" nodeType="withEffect">
                                  <p:stCondLst>
                                    <p:cond delay="0"/>
                                  </p:stCondLst>
                                  <p:childTnLst>
                                    <p:set>
                                      <p:cBhvr>
                                        <p:cTn id="26" dur="1" fill="hold">
                                          <p:stCondLst>
                                            <p:cond delay="0"/>
                                          </p:stCondLst>
                                        </p:cTn>
                                        <p:tgtEl>
                                          <p:spTgt spid="5125"/>
                                        </p:tgtEl>
                                        <p:attrNameLst>
                                          <p:attrName>style.visibility</p:attrName>
                                        </p:attrNameLst>
                                      </p:cBhvr>
                                      <p:to>
                                        <p:strVal val="visible"/>
                                      </p:to>
                                    </p:set>
                                    <p:anim calcmode="lin" valueType="num">
                                      <p:cBhvr>
                                        <p:cTn id="27" dur="500" fill="hold"/>
                                        <p:tgtEl>
                                          <p:spTgt spid="5125"/>
                                        </p:tgtEl>
                                        <p:attrNameLst>
                                          <p:attrName>ppt_w</p:attrName>
                                        </p:attrNameLst>
                                      </p:cBhvr>
                                      <p:tavLst>
                                        <p:tav tm="0">
                                          <p:val>
                                            <p:fltVal val="0"/>
                                          </p:val>
                                        </p:tav>
                                        <p:tav tm="100000">
                                          <p:val>
                                            <p:strVal val="#ppt_w"/>
                                          </p:val>
                                        </p:tav>
                                      </p:tavLst>
                                    </p:anim>
                                    <p:anim calcmode="lin" valueType="num">
                                      <p:cBhvr>
                                        <p:cTn id="28" dur="500" fill="hold"/>
                                        <p:tgtEl>
                                          <p:spTgt spid="5125"/>
                                        </p:tgtEl>
                                        <p:attrNameLst>
                                          <p:attrName>ppt_h</p:attrName>
                                        </p:attrNameLst>
                                      </p:cBhvr>
                                      <p:tavLst>
                                        <p:tav tm="0">
                                          <p:val>
                                            <p:fltVal val="0"/>
                                          </p:val>
                                        </p:tav>
                                        <p:tav tm="100000">
                                          <p:val>
                                            <p:strVal val="#ppt_h"/>
                                          </p:val>
                                        </p:tav>
                                      </p:tavLst>
                                    </p:anim>
                                    <p:animEffect transition="in" filter="fade">
                                      <p:cBhvr>
                                        <p:cTn id="29" dur="500"/>
                                        <p:tgtEl>
                                          <p:spTgt spid="5125"/>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5129"/>
                                        </p:tgtEl>
                                        <p:attrNameLst>
                                          <p:attrName>style.visibility</p:attrName>
                                        </p:attrNameLst>
                                      </p:cBhvr>
                                      <p:to>
                                        <p:strVal val="visible"/>
                                      </p:to>
                                    </p:set>
                                    <p:anim calcmode="lin" valueType="num">
                                      <p:cBhvr>
                                        <p:cTn id="32" dur="500" fill="hold"/>
                                        <p:tgtEl>
                                          <p:spTgt spid="5129"/>
                                        </p:tgtEl>
                                        <p:attrNameLst>
                                          <p:attrName>ppt_w</p:attrName>
                                        </p:attrNameLst>
                                      </p:cBhvr>
                                      <p:tavLst>
                                        <p:tav tm="0">
                                          <p:val>
                                            <p:fltVal val="0"/>
                                          </p:val>
                                        </p:tav>
                                        <p:tav tm="100000">
                                          <p:val>
                                            <p:strVal val="#ppt_w"/>
                                          </p:val>
                                        </p:tav>
                                      </p:tavLst>
                                    </p:anim>
                                    <p:anim calcmode="lin" valueType="num">
                                      <p:cBhvr>
                                        <p:cTn id="33" dur="500" fill="hold"/>
                                        <p:tgtEl>
                                          <p:spTgt spid="5129"/>
                                        </p:tgtEl>
                                        <p:attrNameLst>
                                          <p:attrName>ppt_h</p:attrName>
                                        </p:attrNameLst>
                                      </p:cBhvr>
                                      <p:tavLst>
                                        <p:tav tm="0">
                                          <p:val>
                                            <p:fltVal val="0"/>
                                          </p:val>
                                        </p:tav>
                                        <p:tav tm="100000">
                                          <p:val>
                                            <p:strVal val="#ppt_h"/>
                                          </p:val>
                                        </p:tav>
                                      </p:tavLst>
                                    </p:anim>
                                    <p:animEffect transition="in" filter="fade">
                                      <p:cBhvr>
                                        <p:cTn id="34" dur="500"/>
                                        <p:tgtEl>
                                          <p:spTgt spid="5129"/>
                                        </p:tgtEl>
                                      </p:cBhvr>
                                    </p:animEffect>
                                  </p:childTnLst>
                                </p:cTn>
                              </p:par>
                              <p:par>
                                <p:cTn id="35" presetID="53" presetClass="entr" presetSubtype="0" fill="hold" nodeType="withEffect">
                                  <p:stCondLst>
                                    <p:cond delay="0"/>
                                  </p:stCondLst>
                                  <p:childTnLst>
                                    <p:set>
                                      <p:cBhvr>
                                        <p:cTn id="36" dur="1" fill="hold">
                                          <p:stCondLst>
                                            <p:cond delay="0"/>
                                          </p:stCondLst>
                                        </p:cTn>
                                        <p:tgtEl>
                                          <p:spTgt spid="6151"/>
                                        </p:tgtEl>
                                        <p:attrNameLst>
                                          <p:attrName>style.visibility</p:attrName>
                                        </p:attrNameLst>
                                      </p:cBhvr>
                                      <p:to>
                                        <p:strVal val="visible"/>
                                      </p:to>
                                    </p:set>
                                    <p:anim calcmode="lin" valueType="num">
                                      <p:cBhvr>
                                        <p:cTn id="37" dur="500" fill="hold"/>
                                        <p:tgtEl>
                                          <p:spTgt spid="6151"/>
                                        </p:tgtEl>
                                        <p:attrNameLst>
                                          <p:attrName>ppt_w</p:attrName>
                                        </p:attrNameLst>
                                      </p:cBhvr>
                                      <p:tavLst>
                                        <p:tav tm="0">
                                          <p:val>
                                            <p:fltVal val="0"/>
                                          </p:val>
                                        </p:tav>
                                        <p:tav tm="100000">
                                          <p:val>
                                            <p:strVal val="#ppt_w"/>
                                          </p:val>
                                        </p:tav>
                                      </p:tavLst>
                                    </p:anim>
                                    <p:anim calcmode="lin" valueType="num">
                                      <p:cBhvr>
                                        <p:cTn id="38" dur="500" fill="hold"/>
                                        <p:tgtEl>
                                          <p:spTgt spid="6151"/>
                                        </p:tgtEl>
                                        <p:attrNameLst>
                                          <p:attrName>ppt_h</p:attrName>
                                        </p:attrNameLst>
                                      </p:cBhvr>
                                      <p:tavLst>
                                        <p:tav tm="0">
                                          <p:val>
                                            <p:fltVal val="0"/>
                                          </p:val>
                                        </p:tav>
                                        <p:tav tm="100000">
                                          <p:val>
                                            <p:strVal val="#ppt_h"/>
                                          </p:val>
                                        </p:tav>
                                      </p:tavLst>
                                    </p:anim>
                                    <p:animEffect transition="in" filter="fade">
                                      <p:cBhvr>
                                        <p:cTn id="39" dur="500"/>
                                        <p:tgtEl>
                                          <p:spTgt spid="6151"/>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5130"/>
                                        </p:tgtEl>
                                        <p:attrNameLst>
                                          <p:attrName>style.visibility</p:attrName>
                                        </p:attrNameLst>
                                      </p:cBhvr>
                                      <p:to>
                                        <p:strVal val="visible"/>
                                      </p:to>
                                    </p:set>
                                    <p:anim calcmode="lin" valueType="num">
                                      <p:cBhvr>
                                        <p:cTn id="42" dur="500" fill="hold"/>
                                        <p:tgtEl>
                                          <p:spTgt spid="5130"/>
                                        </p:tgtEl>
                                        <p:attrNameLst>
                                          <p:attrName>ppt_w</p:attrName>
                                        </p:attrNameLst>
                                      </p:cBhvr>
                                      <p:tavLst>
                                        <p:tav tm="0">
                                          <p:val>
                                            <p:fltVal val="0"/>
                                          </p:val>
                                        </p:tav>
                                        <p:tav tm="100000">
                                          <p:val>
                                            <p:strVal val="#ppt_w"/>
                                          </p:val>
                                        </p:tav>
                                      </p:tavLst>
                                    </p:anim>
                                    <p:anim calcmode="lin" valueType="num">
                                      <p:cBhvr>
                                        <p:cTn id="43" dur="500" fill="hold"/>
                                        <p:tgtEl>
                                          <p:spTgt spid="5130"/>
                                        </p:tgtEl>
                                        <p:attrNameLst>
                                          <p:attrName>ppt_h</p:attrName>
                                        </p:attrNameLst>
                                      </p:cBhvr>
                                      <p:tavLst>
                                        <p:tav tm="0">
                                          <p:val>
                                            <p:fltVal val="0"/>
                                          </p:val>
                                        </p:tav>
                                        <p:tav tm="100000">
                                          <p:val>
                                            <p:strVal val="#ppt_h"/>
                                          </p:val>
                                        </p:tav>
                                      </p:tavLst>
                                    </p:anim>
                                    <p:animEffect transition="in" filter="fade">
                                      <p:cBhvr>
                                        <p:cTn id="44"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45" fill="hold" display="0">
                  <p:stCondLst>
                    <p:cond delay="indefinite"/>
                  </p:stCondLst>
                  <p:endCondLst>
                    <p:cond evt="onNext" delay="0">
                      <p:tgtEl>
                        <p:sldTgt/>
                      </p:tgtEl>
                    </p:cond>
                    <p:cond evt="onPrev" delay="0">
                      <p:tgtEl>
                        <p:sldTgt/>
                      </p:tgtEl>
                    </p:cond>
                  </p:endCondLst>
                </p:cTn>
                <p:tgtEl>
                  <p:spTgt spid="6151"/>
                </p:tgtEl>
              </p:cMediaNode>
            </p:video>
          </p:childTnLst>
        </p:cTn>
      </p:par>
    </p:tnLst>
    <p:bldLst>
      <p:bldP spid="5127" grpId="0"/>
      <p:bldP spid="5128" grpId="0"/>
      <p:bldP spid="5129" grpId="0"/>
      <p:bldP spid="51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HCM"/>
          <p:cNvPicPr>
            <a:picLocks noChangeAspect="1" noChangeArrowheads="1"/>
          </p:cNvPicPr>
          <p:nvPr/>
        </p:nvPicPr>
        <p:blipFill>
          <a:blip r:embed="rId2"/>
          <a:srcRect/>
          <a:stretch>
            <a:fillRect/>
          </a:stretch>
        </p:blipFill>
        <p:spPr bwMode="auto">
          <a:xfrm>
            <a:off x="4343400" y="457200"/>
            <a:ext cx="4191000" cy="5638800"/>
          </a:xfrm>
          <a:prstGeom prst="rect">
            <a:avLst/>
          </a:prstGeom>
          <a:noFill/>
          <a:ln w="9525">
            <a:noFill/>
            <a:miter lim="800000"/>
            <a:headEnd/>
            <a:tailEnd/>
          </a:ln>
        </p:spPr>
      </p:pic>
      <p:pic>
        <p:nvPicPr>
          <p:cNvPr id="7171" name="Picture 5" descr="images851347_nguyenaiquoc"/>
          <p:cNvPicPr>
            <a:picLocks noChangeAspect="1" noChangeArrowheads="1"/>
          </p:cNvPicPr>
          <p:nvPr/>
        </p:nvPicPr>
        <p:blipFill>
          <a:blip r:embed="rId3"/>
          <a:srcRect/>
          <a:stretch>
            <a:fillRect/>
          </a:stretch>
        </p:blipFill>
        <p:spPr bwMode="auto">
          <a:xfrm>
            <a:off x="381000" y="457200"/>
            <a:ext cx="3657600" cy="5715000"/>
          </a:xfrm>
          <a:prstGeom prst="rect">
            <a:avLst/>
          </a:prstGeom>
          <a:noFill/>
          <a:ln w="9525">
            <a:noFill/>
            <a:miter lim="800000"/>
            <a:headEnd/>
            <a:tailEnd/>
          </a:ln>
        </p:spPr>
      </p:pic>
      <p:sp>
        <p:nvSpPr>
          <p:cNvPr id="4" name="Rounded Rectangle 3"/>
          <p:cNvSpPr/>
          <p:nvPr/>
        </p:nvSpPr>
        <p:spPr>
          <a:xfrm>
            <a:off x="1371600" y="0"/>
            <a:ext cx="67818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rgbClr val="FF0000"/>
                </a:solidFill>
                <a:latin typeface="Times New Roman" pitchFamily="18" charset="0"/>
                <a:cs typeface="Times New Roman" pitchFamily="18" charset="0"/>
              </a:rPr>
              <a:t>NGUYỄN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ÁI</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QUỐC</a:t>
            </a:r>
            <a:r>
              <a:rPr lang="en-US" sz="2800" b="1" dirty="0">
                <a:solidFill>
                  <a:srgbClr val="FF0000"/>
                </a:solidFill>
                <a:latin typeface="Times New Roman" pitchFamily="18" charset="0"/>
                <a:cs typeface="Times New Roman" pitchFamily="18" charset="0"/>
              </a:rPr>
              <a:t> Ở </a:t>
            </a:r>
            <a:r>
              <a:rPr lang="en-US" sz="2800" b="1" dirty="0" err="1">
                <a:solidFill>
                  <a:srgbClr val="FF0000"/>
                </a:solidFill>
                <a:latin typeface="Times New Roman" pitchFamily="18" charset="0"/>
                <a:cs typeface="Times New Roman" pitchFamily="18" charset="0"/>
              </a:rPr>
              <a:t>PHÁP</a:t>
            </a:r>
            <a:endParaRPr lang="en-US" sz="2800" b="1" dirty="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dmin\Desktop\Thuemau-2015\AnhThuemau\BaoNhandao.jpg"/>
          <p:cNvPicPr>
            <a:picLocks noGrp="1" noChangeAspect="1" noChangeArrowheads="1"/>
          </p:cNvPicPr>
          <p:nvPr>
            <p:ph idx="1"/>
          </p:nvPr>
        </p:nvPicPr>
        <p:blipFill>
          <a:blip r:embed="rId2"/>
          <a:srcRect/>
          <a:stretch>
            <a:fillRect/>
          </a:stretch>
        </p:blipFill>
        <p:spPr>
          <a:xfrm>
            <a:off x="304800" y="1371600"/>
            <a:ext cx="3733800" cy="5334000"/>
          </a:xfrm>
          <a:noFill/>
        </p:spPr>
      </p:pic>
      <p:pic>
        <p:nvPicPr>
          <p:cNvPr id="8195" name="Picture 4" descr="C:\Users\Admin\Desktop\Thuemau-2015\AnhThuemau\BaoNCK2.jpg"/>
          <p:cNvPicPr>
            <a:picLocks noChangeAspect="1" noChangeArrowheads="1"/>
          </p:cNvPicPr>
          <p:nvPr/>
        </p:nvPicPr>
        <p:blipFill>
          <a:blip r:embed="rId3"/>
          <a:srcRect/>
          <a:stretch>
            <a:fillRect/>
          </a:stretch>
        </p:blipFill>
        <p:spPr bwMode="auto">
          <a:xfrm>
            <a:off x="4343400" y="1371600"/>
            <a:ext cx="4572000" cy="5257800"/>
          </a:xfrm>
          <a:prstGeom prst="rect">
            <a:avLst/>
          </a:prstGeom>
          <a:noFill/>
          <a:ln w="9525">
            <a:noFill/>
            <a:miter lim="800000"/>
            <a:headEnd/>
            <a:tailEnd/>
          </a:ln>
        </p:spPr>
      </p:pic>
      <p:sp>
        <p:nvSpPr>
          <p:cNvPr id="7" name="Rounded Rectangle 6"/>
          <p:cNvSpPr/>
          <p:nvPr/>
        </p:nvSpPr>
        <p:spPr>
          <a:xfrm>
            <a:off x="685800" y="228600"/>
            <a:ext cx="3200400"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600" b="1" dirty="0" err="1">
                <a:solidFill>
                  <a:srgbClr val="FF0000"/>
                </a:solidFill>
              </a:rPr>
              <a:t>BÁO</a:t>
            </a:r>
            <a:r>
              <a:rPr lang="en-US" sz="2600" b="1" dirty="0">
                <a:solidFill>
                  <a:srgbClr val="FF0000"/>
                </a:solidFill>
              </a:rPr>
              <a:t> </a:t>
            </a:r>
            <a:r>
              <a:rPr lang="en-US" sz="2600" b="1" dirty="0" err="1">
                <a:solidFill>
                  <a:srgbClr val="FF0000"/>
                </a:solidFill>
              </a:rPr>
              <a:t>NHÂN</a:t>
            </a:r>
            <a:r>
              <a:rPr lang="en-US" sz="2600" b="1" dirty="0">
                <a:solidFill>
                  <a:srgbClr val="FF0000"/>
                </a:solidFill>
              </a:rPr>
              <a:t> </a:t>
            </a:r>
            <a:r>
              <a:rPr lang="en-US" sz="2600" b="1" dirty="0" err="1">
                <a:solidFill>
                  <a:srgbClr val="FF0000"/>
                </a:solidFill>
              </a:rPr>
              <a:t>ĐẠO</a:t>
            </a:r>
            <a:endParaRPr lang="en-US" sz="2600" b="1" dirty="0">
              <a:solidFill>
                <a:srgbClr val="FF0000"/>
              </a:solidFill>
            </a:endParaRPr>
          </a:p>
        </p:txBody>
      </p:sp>
      <p:sp>
        <p:nvSpPr>
          <p:cNvPr id="9" name="Rounded Rectangle 8"/>
          <p:cNvSpPr/>
          <p:nvPr/>
        </p:nvSpPr>
        <p:spPr>
          <a:xfrm>
            <a:off x="4800600" y="304800"/>
            <a:ext cx="3429000" cy="838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a:solidFill>
                  <a:srgbClr val="FF0000"/>
                </a:solidFill>
              </a:rPr>
              <a:t>BÁO</a:t>
            </a:r>
            <a:r>
              <a:rPr lang="en-US" sz="2800" b="1" dirty="0">
                <a:solidFill>
                  <a:srgbClr val="FF0000"/>
                </a:solidFill>
              </a:rPr>
              <a:t> </a:t>
            </a:r>
            <a:r>
              <a:rPr lang="en-US" sz="2800" b="1" dirty="0" err="1">
                <a:solidFill>
                  <a:srgbClr val="FF0000"/>
                </a:solidFill>
              </a:rPr>
              <a:t>NGƯỜI</a:t>
            </a:r>
            <a:r>
              <a:rPr lang="en-US" sz="2800" b="1" dirty="0">
                <a:solidFill>
                  <a:srgbClr val="FF0000"/>
                </a:solidFill>
              </a:rPr>
              <a:t> </a:t>
            </a:r>
            <a:r>
              <a:rPr lang="en-US" sz="2800" b="1" dirty="0" err="1">
                <a:solidFill>
                  <a:srgbClr val="FF0000"/>
                </a:solidFill>
              </a:rPr>
              <a:t>CÙNG</a:t>
            </a:r>
            <a:r>
              <a:rPr lang="en-US" sz="2800" b="1" dirty="0">
                <a:solidFill>
                  <a:srgbClr val="FF0000"/>
                </a:solidFill>
              </a:rPr>
              <a:t> </a:t>
            </a:r>
            <a:r>
              <a:rPr lang="en-US" sz="2800" b="1" dirty="0" err="1">
                <a:solidFill>
                  <a:srgbClr val="FF0000"/>
                </a:solidFill>
              </a:rPr>
              <a:t>KHỔ</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228600" y="152400"/>
            <a:ext cx="6477000" cy="6096000"/>
          </a:xfrm>
          <a:solidFill>
            <a:srgbClr val="FFFF99"/>
          </a:solidFill>
        </p:spPr>
        <p:txBody>
          <a:bodyPr/>
          <a:lstStyle/>
          <a:p>
            <a:pPr algn="just" eaLnBrk="1" hangingPunct="1">
              <a:buFont typeface="Arial" charset="0"/>
              <a:buNone/>
            </a:pPr>
            <a:r>
              <a:rPr lang="en-US" sz="2600" smtClean="0">
                <a:latin typeface="Times New Roman" pitchFamily="18" charset="0"/>
                <a:cs typeface="Times New Roman" pitchFamily="18" charset="0"/>
              </a:rPr>
              <a:t>     </a:t>
            </a:r>
            <a:r>
              <a:rPr lang="en-US" sz="2600" b="1" smtClean="0">
                <a:solidFill>
                  <a:srgbClr val="FF0000"/>
                </a:solidFill>
                <a:latin typeface="Times New Roman" pitchFamily="18" charset="0"/>
                <a:cs typeface="Times New Roman" pitchFamily="18" charset="0"/>
              </a:rPr>
              <a:t>Nguyễn Ái Quốc</a:t>
            </a:r>
            <a:r>
              <a:rPr lang="en-US" sz="2600" smtClean="0"/>
              <a:t>: </a:t>
            </a:r>
            <a:r>
              <a:rPr lang="en-US" sz="2600" smtClean="0">
                <a:latin typeface="Times New Roman" pitchFamily="18" charset="0"/>
                <a:cs typeface="Times New Roman" pitchFamily="18" charset="0"/>
              </a:rPr>
              <a:t>là một trong những tên gọi của Chủ tịch Hồ Chí Minh trong thời kì hoạt động cách mạng trước năm 1945.</a:t>
            </a:r>
          </a:p>
          <a:p>
            <a:pPr algn="just" eaLnBrk="1" hangingPunct="1">
              <a:buFont typeface="Arial" charset="0"/>
              <a:buNone/>
            </a:pPr>
            <a:r>
              <a:rPr lang="en-US" sz="2600" smtClean="0">
                <a:latin typeface="Times New Roman" pitchFamily="18" charset="0"/>
                <a:cs typeface="Times New Roman" pitchFamily="18" charset="0"/>
              </a:rPr>
              <a:t>      </a:t>
            </a:r>
            <a:r>
              <a:rPr lang="en-US" sz="2600" b="1" smtClean="0">
                <a:solidFill>
                  <a:srgbClr val="FF0000"/>
                </a:solidFill>
                <a:latin typeface="Times New Roman" pitchFamily="18" charset="0"/>
                <a:cs typeface="Times New Roman" pitchFamily="18" charset="0"/>
              </a:rPr>
              <a:t>* Văn chính luận: </a:t>
            </a:r>
          </a:p>
          <a:p>
            <a:pPr eaLnBrk="1" hangingPunct="1">
              <a:buFont typeface="Arial" charset="0"/>
              <a:buNone/>
            </a:pPr>
            <a:r>
              <a:rPr lang="en-US" sz="2600" b="1" smtClean="0">
                <a:latin typeface="Times New Roman" pitchFamily="18" charset="0"/>
                <a:cs typeface="Times New Roman" pitchFamily="18" charset="0"/>
              </a:rPr>
              <a:t>    </a:t>
            </a:r>
            <a:r>
              <a:rPr lang="en-US" sz="2600" b="1" smtClean="0">
                <a:solidFill>
                  <a:srgbClr val="0000CC"/>
                </a:solidFill>
                <a:latin typeface="Times New Roman" pitchFamily="18" charset="0"/>
                <a:cs typeface="Times New Roman" pitchFamily="18" charset="0"/>
              </a:rPr>
              <a:t>- Tác phẩm chính</a:t>
            </a:r>
            <a:r>
              <a:rPr lang="en-US" sz="2600" b="1" smtClean="0">
                <a:latin typeface="Times New Roman" pitchFamily="18" charset="0"/>
                <a:cs typeface="Times New Roman" pitchFamily="18" charset="0"/>
              </a:rPr>
              <a:t>:</a:t>
            </a:r>
          </a:p>
          <a:p>
            <a:pPr eaLnBrk="1" hangingPunct="1">
              <a:buFont typeface="Arial" charset="0"/>
              <a:buNone/>
            </a:pPr>
            <a:r>
              <a:rPr lang="en-US" sz="2600" smtClean="0">
                <a:latin typeface="Times New Roman" pitchFamily="18" charset="0"/>
                <a:cs typeface="Times New Roman" pitchFamily="18" charset="0"/>
              </a:rPr>
              <a:t>    + Bản án chế độ thực dân Pháp</a:t>
            </a:r>
          </a:p>
          <a:p>
            <a:pPr eaLnBrk="1" hangingPunct="1">
              <a:buFont typeface="Arial" charset="0"/>
              <a:buNone/>
            </a:pPr>
            <a:r>
              <a:rPr lang="en-US" sz="2600" smtClean="0">
                <a:latin typeface="Times New Roman" pitchFamily="18" charset="0"/>
                <a:cs typeface="Times New Roman" pitchFamily="18" charset="0"/>
              </a:rPr>
              <a:t>    + Tuyên ngôn độc lập</a:t>
            </a:r>
          </a:p>
          <a:p>
            <a:pPr eaLnBrk="1" hangingPunct="1">
              <a:buFont typeface="Arial" charset="0"/>
              <a:buNone/>
            </a:pPr>
            <a:r>
              <a:rPr lang="en-US" sz="2600" smtClean="0">
                <a:latin typeface="Times New Roman" pitchFamily="18" charset="0"/>
                <a:cs typeface="Times New Roman" pitchFamily="18" charset="0"/>
              </a:rPr>
              <a:t>    + Lời kêu gọi toàn quốc kháng chiến</a:t>
            </a:r>
          </a:p>
          <a:p>
            <a:pPr eaLnBrk="1" hangingPunct="1">
              <a:buFont typeface="Arial" charset="0"/>
              <a:buNone/>
            </a:pPr>
            <a:r>
              <a:rPr lang="en-US" sz="2600" smtClean="0">
                <a:latin typeface="Times New Roman" pitchFamily="18" charset="0"/>
                <a:cs typeface="Times New Roman" pitchFamily="18" charset="0"/>
              </a:rPr>
              <a:t>    + Không có gì quý hơn độc lập tự do</a:t>
            </a:r>
          </a:p>
          <a:p>
            <a:pPr algn="just" eaLnBrk="1" hangingPunct="1">
              <a:buFont typeface="Arial" charset="0"/>
              <a:buNone/>
            </a:pPr>
            <a:r>
              <a:rPr lang="en-US" sz="2600" smtClean="0">
                <a:latin typeface="Times New Roman" pitchFamily="18" charset="0"/>
                <a:cs typeface="Times New Roman" pitchFamily="18" charset="0"/>
              </a:rPr>
              <a:t>     </a:t>
            </a:r>
            <a:r>
              <a:rPr lang="en-US" sz="2600" b="1" smtClean="0">
                <a:solidFill>
                  <a:srgbClr val="0000CC"/>
                </a:solidFill>
                <a:latin typeface="Times New Roman" pitchFamily="18" charset="0"/>
                <a:cs typeface="Times New Roman" pitchFamily="18" charset="0"/>
              </a:rPr>
              <a:t>- Phong cách</a:t>
            </a:r>
            <a:r>
              <a:rPr lang="en-US" sz="2600" b="1" smtClean="0">
                <a:latin typeface="Times New Roman" pitchFamily="18" charset="0"/>
                <a:cs typeface="Times New Roman" pitchFamily="18" charset="0"/>
              </a:rPr>
              <a:t>: </a:t>
            </a:r>
            <a:r>
              <a:rPr lang="en-US" sz="2600" smtClean="0">
                <a:latin typeface="Times New Roman" pitchFamily="18" charset="0"/>
                <a:cs typeface="Times New Roman" pitchFamily="18" charset="0"/>
              </a:rPr>
              <a:t>Tư duy sắc sảo, giàu tri thức văn hóa, gắn lí luận với thực tiễn, giàu tính luận chiến, đa dạng về bút pháp, văn hùng hồn, dõng dạc. </a:t>
            </a:r>
          </a:p>
        </p:txBody>
      </p:sp>
      <p:pic>
        <p:nvPicPr>
          <p:cNvPr id="9219" name="Picture 8" descr="untitled"/>
          <p:cNvPicPr>
            <a:picLocks noChangeAspect="1" noChangeArrowheads="1"/>
          </p:cNvPicPr>
          <p:nvPr/>
        </p:nvPicPr>
        <p:blipFill>
          <a:blip r:embed="rId2"/>
          <a:srcRect/>
          <a:stretch>
            <a:fillRect/>
          </a:stretch>
        </p:blipFill>
        <p:spPr bwMode="auto">
          <a:xfrm>
            <a:off x="6705600" y="0"/>
            <a:ext cx="2438400" cy="4114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0" y="0"/>
            <a:ext cx="5638800" cy="5181600"/>
          </a:xfrm>
          <a:noFill/>
          <a:ln cap="rnd">
            <a:solidFill>
              <a:schemeClr val="hlink"/>
            </a:solidFill>
            <a:prstDash val="sysDot"/>
          </a:ln>
        </p:spPr>
        <p:txBody>
          <a:bodyPr/>
          <a:lstStyle/>
          <a:p>
            <a:pPr algn="l" eaLnBrk="1" hangingPunct="1"/>
            <a:r>
              <a:rPr lang="en-US" sz="2600" b="1" smtClean="0">
                <a:solidFill>
                  <a:srgbClr val="CC0066"/>
                </a:solidFill>
                <a:latin typeface="Times New Roman" pitchFamily="18" charset="0"/>
                <a:cs typeface="Times New Roman" pitchFamily="18" charset="0"/>
              </a:rPr>
              <a:t>BẢN ÁN CHẾ ĐỘ THỰC DÂN PHÁP</a:t>
            </a:r>
            <a:r>
              <a:rPr lang="en-US" sz="2600" smtClean="0">
                <a:solidFill>
                  <a:srgbClr val="CC0066"/>
                </a:solidFill>
                <a:latin typeface="Times New Roman" pitchFamily="18" charset="0"/>
                <a:cs typeface="Times New Roman" pitchFamily="18" charset="0"/>
              </a:rPr>
              <a:t/>
            </a:r>
            <a:br>
              <a:rPr lang="en-US" sz="2600" smtClean="0">
                <a:solidFill>
                  <a:srgbClr val="CC0066"/>
                </a:solidFill>
                <a:latin typeface="Times New Roman" pitchFamily="18" charset="0"/>
                <a:cs typeface="Times New Roman" pitchFamily="18" charset="0"/>
              </a:rPr>
            </a:br>
            <a:r>
              <a:rPr lang="en-US" sz="2600" smtClean="0">
                <a:solidFill>
                  <a:srgbClr val="CC0066"/>
                </a:solidFill>
                <a:latin typeface="Times New Roman" pitchFamily="18" charset="0"/>
                <a:cs typeface="Times New Roman" pitchFamily="18" charset="0"/>
              </a:rPr>
              <a:t>     </a:t>
            </a:r>
            <a:r>
              <a:rPr lang="en-US" sz="2600" smtClean="0">
                <a:latin typeface="Times New Roman" pitchFamily="18" charset="0"/>
                <a:cs typeface="Times New Roman" pitchFamily="18" charset="0"/>
              </a:rPr>
              <a:t>- Viết bằng tiếng Pháp</a:t>
            </a:r>
            <a:br>
              <a:rPr lang="en-US" sz="2600" smtClean="0">
                <a:latin typeface="Times New Roman" pitchFamily="18" charset="0"/>
                <a:cs typeface="Times New Roman" pitchFamily="18" charset="0"/>
              </a:rPr>
            </a:br>
            <a:r>
              <a:rPr lang="en-US" sz="2600" smtClean="0">
                <a:latin typeface="Times New Roman" pitchFamily="18" charset="0"/>
                <a:cs typeface="Times New Roman" pitchFamily="18" charset="0"/>
              </a:rPr>
              <a:t>     - Xuất bản lần đầu năm 1925</a:t>
            </a:r>
            <a:br>
              <a:rPr lang="en-US" sz="2600" smtClean="0">
                <a:latin typeface="Times New Roman" pitchFamily="18" charset="0"/>
                <a:cs typeface="Times New Roman" pitchFamily="18" charset="0"/>
              </a:rPr>
            </a:br>
            <a:r>
              <a:rPr lang="en-US" sz="2600" smtClean="0">
                <a:latin typeface="Times New Roman" pitchFamily="18" charset="0"/>
                <a:cs typeface="Times New Roman" pitchFamily="18" charset="0"/>
              </a:rPr>
              <a:t>     - Là tác phẩm chính luận.</a:t>
            </a:r>
          </a:p>
        </p:txBody>
      </p:sp>
      <p:pic>
        <p:nvPicPr>
          <p:cNvPr id="92165" name="Picture 5" descr="untitled"/>
          <p:cNvPicPr>
            <a:picLocks noChangeAspect="1" noChangeArrowheads="1"/>
          </p:cNvPicPr>
          <p:nvPr/>
        </p:nvPicPr>
        <p:blipFill>
          <a:blip r:embed="rId3"/>
          <a:srcRect/>
          <a:stretch>
            <a:fillRect/>
          </a:stretch>
        </p:blipFill>
        <p:spPr bwMode="auto">
          <a:xfrm>
            <a:off x="5791200" y="0"/>
            <a:ext cx="3352800" cy="6400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checkerboard(across)">
                                      <p:cBhvr>
                                        <p:cTn id="7" dur="500"/>
                                        <p:tgtEl>
                                          <p:spTgt spid="921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65"/>
                                        </p:tgtEl>
                                        <p:attrNameLst>
                                          <p:attrName>style.visibility</p:attrName>
                                        </p:attrNameLst>
                                      </p:cBhvr>
                                      <p:to>
                                        <p:strVal val="visible"/>
                                      </p:to>
                                    </p:set>
                                    <p:anim calcmode="lin" valueType="num">
                                      <p:cBhvr additive="base">
                                        <p:cTn id="12" dur="500" fill="hold"/>
                                        <p:tgtEl>
                                          <p:spTgt spid="92165"/>
                                        </p:tgtEl>
                                        <p:attrNameLst>
                                          <p:attrName>ppt_x</p:attrName>
                                        </p:attrNameLst>
                                      </p:cBhvr>
                                      <p:tavLst>
                                        <p:tav tm="0">
                                          <p:val>
                                            <p:strVal val="#ppt_x"/>
                                          </p:val>
                                        </p:tav>
                                        <p:tav tm="100000">
                                          <p:val>
                                            <p:strVal val="#ppt_x"/>
                                          </p:val>
                                        </p:tav>
                                      </p:tavLst>
                                    </p:anim>
                                    <p:anim calcmode="lin" valueType="num">
                                      <p:cBhvr additive="base">
                                        <p:cTn id="13" dur="500" fill="hold"/>
                                        <p:tgtEl>
                                          <p:spTgt spid="921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6&quot;&gt;&lt;property id=&quot;20148&quot; value=&quot;5&quot;/&gt;&lt;property id=&quot;20300&quot; value=&quot;Slide 3 - &amp;quot;TIẾT 107: &amp;quot;&quot;/&gt;&lt;property id=&quot;20307&quot; value=&quot;258&quot;/&gt;&lt;/object&gt;&lt;object type=&quot;3&quot; unique_id=&quot;10007&quot;&gt;&lt;property id=&quot;20148&quot; value=&quot;5&quot;/&gt;&lt;property id=&quot;20300&quot; value=&quot;Slide 8&quot;/&gt;&lt;property id=&quot;20307&quot; value=&quot;259&quot;/&gt;&lt;/object&gt;&lt;object type=&quot;3&quot; unique_id=&quot;10010&quot;&gt;&lt;property id=&quot;20148&quot; value=&quot;5&quot;/&gt;&lt;property id=&quot;20300&quot; value=&quot;Slide 9 - &amp;quot;BẢN ÁN CHẾ ĐỘ THỰC DÂN PHÁP      - Viết bằng tiếng Pháp      - Xuất bản lần đầu năm 1925      - Là tác phẩm chính l&quot;/&gt;&lt;property id=&quot;20307&quot; value=&quot;261&quot;/&gt;&lt;/object&gt;&lt;object type=&quot;3&quot; unique_id=&quot;10012&quot;&gt;&lt;property id=&quot;20148&quot; value=&quot;5&quot;/&gt;&lt;property id=&quot;20300&quot; value=&quot;Slide 12&quot;/&gt;&lt;property id=&quot;20307&quot; value=&quot;280&quot;/&gt;&lt;/object&gt;&lt;object type=&quot;3&quot; unique_id=&quot;10015&quot;&gt;&lt;property id=&quot;20148&quot; value=&quot;5&quot;/&gt;&lt;property id=&quot;20300&quot; value=&quot;Slide 13 - &amp;quot;       =&amp;gt; Chính quyền thực dân muốn lợi dụng xương máu của họ, biến họ thành vật hi sinh → Thủ đoạn lừa bịp bỉ ổi&amp;quot;&quot;/&gt;&lt;property id=&quot;20307&quot; value=&quot;264&quot;/&gt;&lt;/object&gt;&lt;object type=&quot;3&quot; unique_id=&quot;10017&quot;&gt;&lt;property id=&quot;20148&quot; value=&quot;5&quot;/&gt;&lt;property id=&quot;20300&quot; value=&quot;Slide 14&quot;/&gt;&lt;property id=&quot;20307&quot; value=&quot;265&quot;/&gt;&lt;/object&gt;&lt;object type=&quot;3&quot; unique_id=&quot;10027&quot;&gt;&lt;property id=&quot;20148&quot; value=&quot;5&quot;/&gt;&lt;property id=&quot;20300&quot; value=&quot;Slide 18&quot;/&gt;&lt;property id=&quot;20307&quot; value=&quot;274&quot;/&gt;&lt;/object&gt;&lt;object type=&quot;3&quot; unique_id=&quot;10029&quot;&gt;&lt;property id=&quot;20148&quot; value=&quot;5&quot;/&gt;&lt;property id=&quot;20300&quot; value=&quot;Slide 22&quot;/&gt;&lt;property id=&quot;20307&quot; value=&quot;277&quot;/&gt;&lt;/object&gt;&lt;object type=&quot;3&quot; unique_id=&quot;10338&quot;&gt;&lt;property id=&quot;20148&quot; value=&quot;5&quot;/&gt;&lt;property id=&quot;20300&quot; value=&quot;Slide 10&quot;/&gt;&lt;property id=&quot;20307&quot; value=&quot;287&quot;/&gt;&lt;/object&gt;&lt;object type=&quot;3&quot; unique_id=&quot;10339&quot;&gt;&lt;property id=&quot;20148&quot; value=&quot;5&quot;/&gt;&lt;property id=&quot;20300&quot; value=&quot;Slide 11&quot;/&gt;&lt;property id=&quot;20307&quot; value=&quot;288&quot;/&gt;&lt;/object&gt;&lt;object type=&quot;3&quot; unique_id=&quot;10470&quot;&gt;&lt;property id=&quot;20148&quot; value=&quot;5&quot;/&gt;&lt;property id=&quot;20300&quot; value=&quot;Slide 19 - &amp;quot;Câu 2: Dòng nào nói lên bản chất của thực dân Pháp trong việc thay đổi thái độ đối với người dân thuộc địa khi chi&quot;/&gt;&lt;property id=&quot;20307&quot; value=&quot;289&quot;/&gt;&lt;/object&gt;&lt;object type=&quot;3&quot; unique_id=&quot;10509&quot;&gt;&lt;property id=&quot;20148&quot; value=&quot;5&quot;/&gt;&lt;property id=&quot;20300&quot; value=&quot;Slide 2 - &amp;quot;     “Một tàu biển cập bến, mấy chiếc xuồng bán hoa quả của người Việt Nam đến sát mạn tàu để bán hàng; bọn lính th&quot;/&gt;&lt;property id=&quot;20307&quot; value=&quot;290&quot;/&gt;&lt;/object&gt;&lt;object type=&quot;3&quot; unique_id=&quot;10510&quot;&gt;&lt;property id=&quot;20148&quot; value=&quot;5&quot;/&gt;&lt;property id=&quot;20300&quot; value=&quot;Slide 4 - &amp;quot;    *  Nhóm 1: Trình bày sơ lược về tình hình thế giới khoảng 20 năm đầu thế kỉ XX và hoạt động của Nguyễn Ái Quốc &quot;/&gt;&lt;property id=&quot;20307&quot; value=&quot;291&quot;/&gt;&lt;/object&gt;&lt;object type=&quot;3&quot; unique_id=&quot;10595&quot;&gt;&lt;property id=&quot;20148&quot; value=&quot;5&quot;/&gt;&lt;property id=&quot;20300&quot; value=&quot;Slide 16&quot;/&gt;&lt;property id=&quot;20307&quot; value=&quot;292&quot;/&gt;&lt;/object&gt;&lt;object type=&quot;3&quot; unique_id=&quot;10714&quot;&gt;&lt;property id=&quot;20148&quot; value=&quot;5&quot;/&gt;&lt;property id=&quot;20300&quot; value=&quot;Slide 17&quot;/&gt;&lt;property id=&quot;20307&quot; value=&quot;294&quot;/&gt;&lt;/object&gt;&lt;object type=&quot;3&quot; unique_id=&quot;10795&quot;&gt;&lt;property id=&quot;20148&quot; value=&quot;5&quot;/&gt;&lt;property id=&quot;20300&quot; value=&quot;Slide 5&quot;/&gt;&lt;property id=&quot;20307&quot; value=&quot;295&quot;/&gt;&lt;/object&gt;&lt;object type=&quot;3&quot; unique_id=&quot;10796&quot;&gt;&lt;property id=&quot;20148&quot; value=&quot;5&quot;/&gt;&lt;property id=&quot;20300&quot; value=&quot;Slide 6&quot;/&gt;&lt;property id=&quot;20307&quot; value=&quot;296&quot;/&gt;&lt;/object&gt;&lt;object type=&quot;3&quot; unique_id=&quot;10917&quot;&gt;&lt;property id=&quot;20148&quot; value=&quot;5&quot;/&gt;&lt;property id=&quot;20300&quot; value=&quot;Slide 21 - &amp;quot;HƯỚNG DẪN VỀ NHÀ&amp;quot;&quot;/&gt;&lt;property id=&quot;20307&quot; value=&quot;297&quot;/&gt;&lt;/object&gt;&lt;object type=&quot;3&quot; unique_id=&quot;10938&quot;&gt;&lt;property id=&quot;20148&quot; value=&quot;5&quot;/&gt;&lt;property id=&quot;20300&quot; value=&quot;Slide 20 - &amp;quot;Câu 3: Nhan đề “Thuế máu” có ý nghĩa như thế nào?&amp;quot;&quot;/&gt;&lt;property id=&quot;20307&quot; value=&quot;298&quot;/&gt;&lt;/object&gt;&lt;object type=&quot;3&quot; unique_id=&quot;10981&quot;&gt;&lt;property id=&quot;20148&quot; value=&quot;5&quot;/&gt;&lt;property id=&quot;20300&quot; value=&quot;Slide 7&quot;/&gt;&lt;property id=&quot;20307&quot; value=&quot;299&quot;/&gt;&lt;/object&gt;&lt;object type=&quot;3&quot; unique_id=&quot;10982&quot;&gt;&lt;property id=&quot;20148&quot; value=&quot;5&quot;/&gt;&lt;property id=&quot;20300&quot; value=&quot;Slide 15&quot;/&gt;&lt;property id=&quot;20307&quot; value=&quot;300&quot;/&gt;&lt;/object&gt;&lt;object type=&quot;3&quot; unique_id=&quot;11144&quot;&gt;&lt;property id=&quot;20148&quot; value=&quot;5&quot;/&gt;&lt;property id=&quot;20300&quot; value=&quot;Slide 1&quot;/&gt;&lt;property id=&quot;20307&quot; value=&quot;301&quot;/&gt;&lt;/object&gt;&lt;/object&gt;&lt;/object&gt;&lt;/database&gt;"/>
  <p:tag name="SECTOMILLISECCONVERTED" val="1"/>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FF6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1252</TotalTime>
  <Words>1304</Words>
  <Application>Microsoft Office PowerPoint</Application>
  <PresentationFormat>On-screen Show (4:3)</PresentationFormat>
  <Paragraphs>104</Paragraphs>
  <Slides>22</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PowerPoint Presentation</vt:lpstr>
      <vt:lpstr>     “Một tàu biển cập bến, mấy chiếc xuồng bán hoa quả của người Việt Nam đến sát mạn tàu để bán hàng; bọn lính thực dân hắt chơi một gầu nước sôi xuống lưng những người bán hàng khốn khổ…Một người Việt Nam bị giội nước sôi từ đầu đến chân, phát điên lên, muốn nhảy xuống biển. Cha của anh, quên cả nguy hiểm, bỏ tay chèo ra, ôm xốc lấy anh, bắt anh nằm xuống thuyền. Cuộc vật lộn chớp nhoáng vừa chấm dứt thì gầu nước thứ hai giội xuống. Thế là chính người cha bị luộc đỏ chín. Ông già giãy giụa trong thuyền, da bị róc đi, trồi thịt đỏ rói, miệng gào rống lên. Bọn thực dân ấy “bật cười, cho là rất ngộ nghĩnh”…        (Trích Bản án chế độ thực dân Pháp –                                                             Nguyễn Ái Quốc)</vt:lpstr>
      <vt:lpstr>TIẾT 107: </vt:lpstr>
      <vt:lpstr>    *  Nhóm 1: Trình bày sơ lược về tình hình thế giới khoảng 20 năm đầu thế kỉ XX và hoạt động của Nguyễn Ái Quốc ở Pháp.</vt:lpstr>
      <vt:lpstr>PowerPoint Presentation</vt:lpstr>
      <vt:lpstr>PowerPoint Presentation</vt:lpstr>
      <vt:lpstr>PowerPoint Presentation</vt:lpstr>
      <vt:lpstr>PowerPoint Presentation</vt:lpstr>
      <vt:lpstr>BẢN ÁN CHẾ ĐỘ THỰC DÂN PHÁP      - Viết bằng tiếng Pháp      - Xuất bản lần đầu năm 1925      - Là tác phẩm chính luận.</vt:lpstr>
      <vt:lpstr>PowerPoint Presentation</vt:lpstr>
      <vt:lpstr>PowerPoint Presentation</vt:lpstr>
      <vt:lpstr>PowerPoint Presentation</vt:lpstr>
      <vt:lpstr>       =&gt; Chính quyền thực dân muốn lợi dụng xương máu của họ, biến họ thành vật hi sinh → Thủ đoạn lừa bịp bỉ ổi</vt:lpstr>
      <vt:lpstr>PowerPoint Presentation</vt:lpstr>
      <vt:lpstr>PowerPoint Presentation</vt:lpstr>
      <vt:lpstr>PowerPoint Presentation</vt:lpstr>
      <vt:lpstr>PowerPoint Presentation</vt:lpstr>
      <vt:lpstr>PowerPoint Presentation</vt:lpstr>
      <vt:lpstr>Câu 2: Dòng nào nói lên bản chất của thực dân Pháp trong việc thay đổi thái độ đối với người dân thuộc địa khi chiến tranh xảy ra?</vt:lpstr>
      <vt:lpstr>Câu 3: Nhan đề “Thuế máu” có ý nghĩa như thế nào?</vt:lpstr>
      <vt:lpstr>HƯỚNG DẪN VỀ NHÀ</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 Tien Duat</cp:lastModifiedBy>
  <cp:revision>227</cp:revision>
  <dcterms:created xsi:type="dcterms:W3CDTF">2009-03-14T07:15:41Z</dcterms:created>
  <dcterms:modified xsi:type="dcterms:W3CDTF">2019-03-30T18:41:03Z</dcterms:modified>
</cp:coreProperties>
</file>